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70B"/>
    <a:srgbClr val="5EA62B"/>
    <a:srgbClr val="3F8D62"/>
    <a:srgbClr val="58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4348" y="6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1851-9AAB-4E32-AB3F-84F5FEAC5AC8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FFC3-1A62-46B6-82A1-AFBA759AE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7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FFC3-1A62-46B6-82A1-AFBA759AE3E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3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318" y="2216696"/>
            <a:ext cx="5299364" cy="3047512"/>
          </a:xfrm>
          <a:prstGeom prst="rect">
            <a:avLst/>
          </a:prstGeo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88670" y="5613400"/>
            <a:ext cx="5280660" cy="3156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04664" y="416243"/>
            <a:ext cx="6048672" cy="9073261"/>
          </a:xfrm>
          <a:prstGeom prst="roundRect">
            <a:avLst>
              <a:gd name="adj" fmla="val 6682"/>
            </a:avLst>
          </a:prstGeom>
          <a:noFill/>
          <a:ln w="250825" cap="sq">
            <a:solidFill>
              <a:srgbClr val="64A70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7600452"/>
            <a:ext cx="935531" cy="1212760"/>
          </a:xfrm>
          <a:prstGeom prst="rect">
            <a:avLst/>
          </a:prstGeom>
        </p:spPr>
      </p:pic>
      <p:pic>
        <p:nvPicPr>
          <p:cNvPr id="1027" name="Picture 3" descr="F:\DokuInfo\Logos\GDCh-Logos\Einzeiliger Schriftzug\GDCh_Logo_gruen_transparenter_Hintergrun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56" y="848544"/>
            <a:ext cx="3865288" cy="10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6"/>
          <p:cNvSpPr/>
          <p:nvPr userDrawn="1"/>
        </p:nvSpPr>
        <p:spPr>
          <a:xfrm>
            <a:off x="404664" y="410296"/>
            <a:ext cx="6048672" cy="8709876"/>
          </a:xfrm>
          <a:prstGeom prst="roundRect">
            <a:avLst>
              <a:gd name="adj" fmla="val 6682"/>
            </a:avLst>
          </a:prstGeom>
          <a:noFill/>
          <a:ln w="250825" cap="sq">
            <a:solidFill>
              <a:srgbClr val="64A70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548680" y="9120172"/>
            <a:ext cx="5760640" cy="369332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www.GDCh.de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79318" y="2720752"/>
            <a:ext cx="5299364" cy="254345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1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A4-Papier (210 x 297 mm)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Larissa-Design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Bräutigam, Maximilian (GDCh)</dc:creator>
  <cp:lastModifiedBy>Bräutigam, Maximilian (GDCh)</cp:lastModifiedBy>
  <cp:revision>15</cp:revision>
  <cp:lastPrinted>2017-01-13T10:25:18Z</cp:lastPrinted>
  <dcterms:created xsi:type="dcterms:W3CDTF">2017-01-13T09:10:17Z</dcterms:created>
  <dcterms:modified xsi:type="dcterms:W3CDTF">2023-01-20T10:48:01Z</dcterms:modified>
</cp:coreProperties>
</file>