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21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10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46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38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76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58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25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12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07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59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88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08EF-87EF-4453-BAF4-38D33911FDC3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BD2E1-0E22-4908-B67A-4ED3E349A9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64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Kniep, Carina (GDCh)</dc:creator>
  <cp:lastModifiedBy>Kniep, Carina (GDCh)</cp:lastModifiedBy>
  <cp:revision>1</cp:revision>
  <dcterms:created xsi:type="dcterms:W3CDTF">2022-09-14T12:43:56Z</dcterms:created>
  <dcterms:modified xsi:type="dcterms:W3CDTF">2022-09-14T12:44:15Z</dcterms:modified>
</cp:coreProperties>
</file>