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A3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3" autoAdjust="0"/>
    <p:restoredTop sz="76720" autoAdjust="0"/>
  </p:normalViewPr>
  <p:slideViewPr>
    <p:cSldViewPr>
      <p:cViewPr varScale="1">
        <p:scale>
          <a:sx n="108" d="100"/>
          <a:sy n="108" d="100"/>
        </p:scale>
        <p:origin x="91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94A9D-1F1A-4FA0-A2D0-FC5A345320FF}" type="datetimeFigureOut">
              <a:rPr lang="de-DE" smtClean="0"/>
              <a:t>31.08.2021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D37B9-A00F-4C24-90AB-589A8ABA11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7792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37B9-A00F-4C24-90AB-589A8ABA119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4189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DCh-Titelfolie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1203598"/>
            <a:ext cx="9143999" cy="150502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61A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219822"/>
            <a:ext cx="9144000" cy="8651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smtClean="0"/>
              <a:t>Unterüberschrift</a:t>
            </a:r>
            <a:endParaRPr lang="de-D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5426" y="4803998"/>
            <a:ext cx="1137147" cy="50357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321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1187624" y="274639"/>
            <a:ext cx="6624736" cy="78494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 b="1">
                <a:solidFill>
                  <a:srgbClr val="61A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419622"/>
            <a:ext cx="8640960" cy="35283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0432" y="4804475"/>
            <a:ext cx="1137147" cy="50357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052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DCh-Folie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274639"/>
            <a:ext cx="6624736" cy="78494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 b="1">
                <a:solidFill>
                  <a:srgbClr val="61A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5426" y="4803998"/>
            <a:ext cx="1137147" cy="50357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12049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27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6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608794"/>
            <a:ext cx="9144000" cy="93610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sz="2800" b="1" dirty="0" smtClean="0"/>
              <a:t>Arbeitsgemeinschaft Phosphorchemie</a:t>
            </a:r>
            <a:br>
              <a:rPr lang="de-DE" sz="2800" b="1" dirty="0" smtClean="0"/>
            </a:br>
            <a:r>
              <a:rPr lang="de-DE" sz="2800" dirty="0" smtClean="0">
                <a:solidFill>
                  <a:schemeClr val="tx1"/>
                </a:solidFill>
              </a:rPr>
              <a:t>www.gdch.de/phosphorchemie</a:t>
            </a:r>
            <a:endParaRPr lang="de-DE" sz="2800" dirty="0">
              <a:solidFill>
                <a:schemeClr val="tx1"/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0" y="0"/>
            <a:ext cx="9144000" cy="4952452"/>
            <a:chOff x="0" y="0"/>
            <a:chExt cx="9144000" cy="4952452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 rotWithShape="1">
            <a:blip r:embed="rId3"/>
            <a:srcRect t="16114" b="16212"/>
            <a:stretch/>
          </p:blipFill>
          <p:spPr>
            <a:xfrm>
              <a:off x="812402" y="1851670"/>
              <a:ext cx="7519196" cy="31007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19" y="399668"/>
              <a:ext cx="1241043" cy="606080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6525" y="360400"/>
              <a:ext cx="1095955" cy="645348"/>
            </a:xfrm>
            <a:prstGeom prst="rect">
              <a:avLst/>
            </a:prstGeom>
          </p:spPr>
        </p:pic>
        <p:sp>
          <p:nvSpPr>
            <p:cNvPr id="7" name="Rechteck 6"/>
            <p:cNvSpPr/>
            <p:nvPr/>
          </p:nvSpPr>
          <p:spPr>
            <a:xfrm>
              <a:off x="0" y="0"/>
              <a:ext cx="9144000" cy="190500"/>
            </a:xfrm>
            <a:prstGeom prst="rect">
              <a:avLst/>
            </a:prstGeom>
            <a:solidFill>
              <a:srgbClr val="61A322"/>
            </a:solidFill>
            <a:ln w="0">
              <a:solidFill>
                <a:srgbClr val="61A3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64933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1A322"/>
        </a:solidFill>
        <a:ln w="0">
          <a:solidFill>
            <a:srgbClr val="61A32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DCh-Präsentationsvorlage-HD.potx" id="{22D41688-F26E-49A2-8B27-0DB6E68DA151}" vid="{E962E082-2695-446B-9CE2-A4E76403D433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GDCh-Präsentationsvorlage-HD</Template>
  <TotalTime>0</TotalTime>
  <Words>5</Words>
  <Application>Microsoft Office PowerPoint</Application>
  <PresentationFormat>Bildschirmpräsentation (16:9)</PresentationFormat>
  <Paragraphs>2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Larissa</vt:lpstr>
      <vt:lpstr>Arbeitsgemeinschaft Phosphorchemie www.gdch.de/phosphorchemie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GDCh – ein lebendiges Netzwerk</dc:title>
  <dc:creator>Kniep, Carina (GDCh)</dc:creator>
  <cp:lastModifiedBy>Kniep, Carina (GDCh)</cp:lastModifiedBy>
  <cp:revision>55</cp:revision>
  <dcterms:created xsi:type="dcterms:W3CDTF">2021-05-12T16:33:50Z</dcterms:created>
  <dcterms:modified xsi:type="dcterms:W3CDTF">2021-08-31T16:13:05Z</dcterms:modified>
</cp:coreProperties>
</file>