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A1636-2776-43D6-8F18-644C588F26DA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480F-B582-4CE8-8FF1-A4BE5DFF7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11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A1636-2776-43D6-8F18-644C588F26DA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480F-B582-4CE8-8FF1-A4BE5DFF7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423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A1636-2776-43D6-8F18-644C588F26DA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480F-B582-4CE8-8FF1-A4BE5DFF7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90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A1636-2776-43D6-8F18-644C588F26DA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480F-B582-4CE8-8FF1-A4BE5DFF7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60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A1636-2776-43D6-8F18-644C588F26DA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480F-B582-4CE8-8FF1-A4BE5DFF7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000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A1636-2776-43D6-8F18-644C588F26DA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480F-B582-4CE8-8FF1-A4BE5DFF7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708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A1636-2776-43D6-8F18-644C588F26DA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480F-B582-4CE8-8FF1-A4BE5DFF7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3673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A1636-2776-43D6-8F18-644C588F26DA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480F-B582-4CE8-8FF1-A4BE5DFF7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067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A1636-2776-43D6-8F18-644C588F26DA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480F-B582-4CE8-8FF1-A4BE5DFF7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415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A1636-2776-43D6-8F18-644C588F26DA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480F-B582-4CE8-8FF1-A4BE5DFF7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54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A1636-2776-43D6-8F18-644C588F26DA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480F-B582-4CE8-8FF1-A4BE5DFF7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39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A1636-2776-43D6-8F18-644C588F26DA}" type="datetimeFigureOut">
              <a:rPr lang="de-DE" smtClean="0"/>
              <a:t>21.12.2021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E480F-B582-4CE8-8FF1-A4BE5DFF70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05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699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Kniep, Carina (GDCh)</dc:creator>
  <cp:lastModifiedBy>Kniep, Carina (GDCh)</cp:lastModifiedBy>
  <cp:revision>4</cp:revision>
  <dcterms:created xsi:type="dcterms:W3CDTF">2021-09-20T17:30:05Z</dcterms:created>
  <dcterms:modified xsi:type="dcterms:W3CDTF">2021-12-21T15:25:01Z</dcterms:modified>
</cp:coreProperties>
</file>