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2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75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98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56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04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28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43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10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6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19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DF6E-8290-4B33-8C2E-8739E9E4EA2C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07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1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5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Kniep, Carina (GDCh)</dc:creator>
  <cp:lastModifiedBy>Kniep, Carina (GDCh)</cp:lastModifiedBy>
  <cp:revision>1</cp:revision>
  <dcterms:created xsi:type="dcterms:W3CDTF">2021-03-03T14:55:14Z</dcterms:created>
  <dcterms:modified xsi:type="dcterms:W3CDTF">2021-03-03T14:55:51Z</dcterms:modified>
</cp:coreProperties>
</file>