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  <p:sldMasterId id="2147483655" r:id="rId8"/>
    <p:sldMasterId id="2147483656" r:id="rId9"/>
    <p:sldMasterId id="2147483657" r:id="rId10"/>
    <p:sldMasterId id="2147483658" r:id="rId11"/>
    <p:sldMasterId id="2147483659" r:id="rId12"/>
    <p:sldMasterId id="2147483660" r:id="rId13"/>
    <p:sldMasterId id="2147483661" r:id="rId14"/>
  </p:sldMasterIdLst>
  <p:sldIdLst>
    <p:sldId id="256" r:id="rId15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800" kern="1200">
        <a:solidFill>
          <a:srgbClr val="000000"/>
        </a:solidFill>
        <a:latin typeface="Gill Sans" panose="020B0502020104020203" pitchFamily="34" charset="0"/>
        <a:ea typeface="ヒラギノ角ゴ ProN W3" panose="020B0300000000000000" pitchFamily="34" charset="-128"/>
        <a:cs typeface="+mn-cs"/>
        <a:sym typeface="Gill Sans" panose="020B0502020104020203" pitchFamily="34" charset="0"/>
      </a:defRPr>
    </a:lvl1pPr>
    <a:lvl2pPr marL="320675" indent="136525" algn="l" rtl="0" fontAlgn="base">
      <a:spcBef>
        <a:spcPct val="0"/>
      </a:spcBef>
      <a:spcAft>
        <a:spcPct val="0"/>
      </a:spcAft>
      <a:defRPr sz="800" kern="1200">
        <a:solidFill>
          <a:srgbClr val="000000"/>
        </a:solidFill>
        <a:latin typeface="Gill Sans" panose="020B0502020104020203" pitchFamily="34" charset="0"/>
        <a:ea typeface="ヒラギノ角ゴ ProN W3" panose="020B0300000000000000" pitchFamily="34" charset="-128"/>
        <a:cs typeface="+mn-cs"/>
        <a:sym typeface="Gill Sans" panose="020B0502020104020203" pitchFamily="34" charset="0"/>
      </a:defRPr>
    </a:lvl2pPr>
    <a:lvl3pPr marL="641350" indent="273050" algn="l" rtl="0" fontAlgn="base">
      <a:spcBef>
        <a:spcPct val="0"/>
      </a:spcBef>
      <a:spcAft>
        <a:spcPct val="0"/>
      </a:spcAft>
      <a:defRPr sz="800" kern="1200">
        <a:solidFill>
          <a:srgbClr val="000000"/>
        </a:solidFill>
        <a:latin typeface="Gill Sans" panose="020B0502020104020203" pitchFamily="34" charset="0"/>
        <a:ea typeface="ヒラギノ角ゴ ProN W3" panose="020B0300000000000000" pitchFamily="34" charset="-128"/>
        <a:cs typeface="+mn-cs"/>
        <a:sym typeface="Gill Sans" panose="020B0502020104020203" pitchFamily="34" charset="0"/>
      </a:defRPr>
    </a:lvl3pPr>
    <a:lvl4pPr marL="963613" indent="407988" algn="l" rtl="0" fontAlgn="base">
      <a:spcBef>
        <a:spcPct val="0"/>
      </a:spcBef>
      <a:spcAft>
        <a:spcPct val="0"/>
      </a:spcAft>
      <a:defRPr sz="800" kern="1200">
        <a:solidFill>
          <a:srgbClr val="000000"/>
        </a:solidFill>
        <a:latin typeface="Gill Sans" panose="020B0502020104020203" pitchFamily="34" charset="0"/>
        <a:ea typeface="ヒラギノ角ゴ ProN W3" panose="020B0300000000000000" pitchFamily="34" charset="-128"/>
        <a:cs typeface="+mn-cs"/>
        <a:sym typeface="Gill Sans" panose="020B0502020104020203" pitchFamily="34" charset="0"/>
      </a:defRPr>
    </a:lvl4pPr>
    <a:lvl5pPr marL="1284288" indent="544513" algn="l" rtl="0" fontAlgn="base">
      <a:spcBef>
        <a:spcPct val="0"/>
      </a:spcBef>
      <a:spcAft>
        <a:spcPct val="0"/>
      </a:spcAft>
      <a:defRPr sz="800" kern="1200">
        <a:solidFill>
          <a:srgbClr val="000000"/>
        </a:solidFill>
        <a:latin typeface="Gill Sans" panose="020B0502020104020203" pitchFamily="34" charset="0"/>
        <a:ea typeface="ヒラギノ角ゴ ProN W3" panose="020B0300000000000000" pitchFamily="34" charset="-128"/>
        <a:cs typeface="+mn-cs"/>
        <a:sym typeface="Gill Sans" panose="020B0502020104020203" pitchFamily="34" charset="0"/>
      </a:defRPr>
    </a:lvl5pPr>
    <a:lvl6pPr marL="2286000" algn="l" defTabSz="914400" rtl="0" eaLnBrk="1" latinLnBrk="0" hangingPunct="1">
      <a:defRPr sz="800" kern="1200">
        <a:solidFill>
          <a:srgbClr val="000000"/>
        </a:solidFill>
        <a:latin typeface="Gill Sans" panose="020B0502020104020203" pitchFamily="34" charset="0"/>
        <a:ea typeface="ヒラギノ角ゴ ProN W3" panose="020B0300000000000000" pitchFamily="34" charset="-128"/>
        <a:cs typeface="+mn-cs"/>
        <a:sym typeface="Gill Sans" panose="020B0502020104020203" pitchFamily="34" charset="0"/>
      </a:defRPr>
    </a:lvl6pPr>
    <a:lvl7pPr marL="2743200" algn="l" defTabSz="914400" rtl="0" eaLnBrk="1" latinLnBrk="0" hangingPunct="1">
      <a:defRPr sz="800" kern="1200">
        <a:solidFill>
          <a:srgbClr val="000000"/>
        </a:solidFill>
        <a:latin typeface="Gill Sans" panose="020B0502020104020203" pitchFamily="34" charset="0"/>
        <a:ea typeface="ヒラギノ角ゴ ProN W3" panose="020B0300000000000000" pitchFamily="34" charset="-128"/>
        <a:cs typeface="+mn-cs"/>
        <a:sym typeface="Gill Sans" panose="020B0502020104020203" pitchFamily="34" charset="0"/>
      </a:defRPr>
    </a:lvl7pPr>
    <a:lvl8pPr marL="3200400" algn="l" defTabSz="914400" rtl="0" eaLnBrk="1" latinLnBrk="0" hangingPunct="1">
      <a:defRPr sz="800" kern="1200">
        <a:solidFill>
          <a:srgbClr val="000000"/>
        </a:solidFill>
        <a:latin typeface="Gill Sans" panose="020B0502020104020203" pitchFamily="34" charset="0"/>
        <a:ea typeface="ヒラギノ角ゴ ProN W3" panose="020B0300000000000000" pitchFamily="34" charset="-128"/>
        <a:cs typeface="+mn-cs"/>
        <a:sym typeface="Gill Sans" panose="020B0502020104020203" pitchFamily="34" charset="0"/>
      </a:defRPr>
    </a:lvl8pPr>
    <a:lvl9pPr marL="3657600" algn="l" defTabSz="914400" rtl="0" eaLnBrk="1" latinLnBrk="0" hangingPunct="1">
      <a:defRPr sz="800" kern="1200">
        <a:solidFill>
          <a:srgbClr val="000000"/>
        </a:solidFill>
        <a:latin typeface="Gill Sans" panose="020B0502020104020203" pitchFamily="34" charset="0"/>
        <a:ea typeface="ヒラギノ角ゴ ProN W3" panose="020B0300000000000000" pitchFamily="34" charset="-128"/>
        <a:cs typeface="+mn-cs"/>
        <a:sym typeface="Gill Sans" panose="020B0502020104020203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84"/>
    <p:restoredTop sz="94717"/>
  </p:normalViewPr>
  <p:slideViewPr>
    <p:cSldViewPr>
      <p:cViewPr varScale="1">
        <p:scale>
          <a:sx n="233" d="100"/>
          <a:sy n="233" d="100"/>
        </p:scale>
        <p:origin x="232" y="19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10" Type="http://schemas.openxmlformats.org/officeDocument/2006/relationships/slideMaster" Target="slideMasters/slideMaster10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355" y="1598136"/>
            <a:ext cx="7773293" cy="1102537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824" y="2914986"/>
            <a:ext cx="6400354" cy="1314338"/>
          </a:xfrm>
        </p:spPr>
        <p:txBody>
          <a:bodyPr/>
          <a:lstStyle>
            <a:lvl1pPr marL="0" indent="0" algn="ctr">
              <a:buNone/>
              <a:defRPr/>
            </a:lvl1pPr>
            <a:lvl2pPr marL="321457" indent="0" algn="ctr">
              <a:buNone/>
              <a:defRPr/>
            </a:lvl2pPr>
            <a:lvl3pPr marL="642915" indent="0" algn="ctr">
              <a:buNone/>
              <a:defRPr/>
            </a:lvl3pPr>
            <a:lvl4pPr marL="964372" indent="0" algn="ctr">
              <a:buNone/>
              <a:defRPr/>
            </a:lvl4pPr>
            <a:lvl5pPr marL="1285829" indent="0" algn="ctr">
              <a:buNone/>
              <a:defRPr/>
            </a:lvl5pPr>
            <a:lvl6pPr marL="1607287" indent="0" algn="ctr">
              <a:buNone/>
              <a:defRPr/>
            </a:lvl6pPr>
            <a:lvl7pPr marL="1928744" indent="0" algn="ctr">
              <a:buNone/>
              <a:defRPr/>
            </a:lvl7pPr>
            <a:lvl8pPr marL="2250201" indent="0" algn="ctr">
              <a:buNone/>
              <a:defRPr/>
            </a:lvl8pPr>
            <a:lvl9pPr marL="2571659" indent="0" algn="ctr">
              <a:buNone/>
              <a:defRPr/>
            </a:lvl9pPr>
          </a:lstStyle>
          <a:p>
            <a:r>
              <a:rPr lang="de-DE"/>
              <a:t>Master-Untertitelformat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216391427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123987476"/>
      </p:ext>
    </p:extLst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355" y="1598136"/>
            <a:ext cx="7773293" cy="1102537"/>
          </a:xfrm>
          <a:prstGeom prst="rect">
            <a:avLst/>
          </a:prstGeom>
        </p:spPr>
        <p:txBody>
          <a:bodyPr vert="horz" lIns="64291" tIns="32146" rIns="64291" bIns="32146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824" y="2914986"/>
            <a:ext cx="6400354" cy="1314338"/>
          </a:xfrm>
          <a:prstGeom prst="rect">
            <a:avLst/>
          </a:prstGeom>
        </p:spPr>
        <p:txBody>
          <a:bodyPr vert="horz" lIns="64291" tIns="32146" rIns="64291" bIns="32146"/>
          <a:lstStyle>
            <a:lvl1pPr marL="0" indent="0" algn="ctr">
              <a:buNone/>
              <a:defRPr/>
            </a:lvl1pPr>
            <a:lvl2pPr marL="321457" indent="0" algn="ctr">
              <a:buNone/>
              <a:defRPr/>
            </a:lvl2pPr>
            <a:lvl3pPr marL="642915" indent="0" algn="ctr">
              <a:buNone/>
              <a:defRPr/>
            </a:lvl3pPr>
            <a:lvl4pPr marL="964372" indent="0" algn="ctr">
              <a:buNone/>
              <a:defRPr/>
            </a:lvl4pPr>
            <a:lvl5pPr marL="1285829" indent="0" algn="ctr">
              <a:buNone/>
              <a:defRPr/>
            </a:lvl5pPr>
            <a:lvl6pPr marL="1607287" indent="0" algn="ctr">
              <a:buNone/>
              <a:defRPr/>
            </a:lvl6pPr>
            <a:lvl7pPr marL="1928744" indent="0" algn="ctr">
              <a:buNone/>
              <a:defRPr/>
            </a:lvl7pPr>
            <a:lvl8pPr marL="2250201" indent="0" algn="ctr">
              <a:buNone/>
              <a:defRPr/>
            </a:lvl8pPr>
            <a:lvl9pPr marL="2571659" indent="0" algn="ctr">
              <a:buNone/>
              <a:defRPr/>
            </a:lvl9pPr>
          </a:lstStyle>
          <a:p>
            <a:r>
              <a:rPr lang="de-DE"/>
              <a:t>Master-Untertitelformat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965447103"/>
      </p:ext>
    </p:extLst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648" y="205941"/>
            <a:ext cx="8228707" cy="857250"/>
          </a:xfrm>
          <a:prstGeom prst="rect">
            <a:avLst/>
          </a:prstGeom>
        </p:spPr>
        <p:txBody>
          <a:bodyPr vert="horz" lIns="64291" tIns="32146" rIns="64291" bIns="32146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648" y="1200486"/>
            <a:ext cx="8228707" cy="3393839"/>
          </a:xfrm>
          <a:prstGeom prst="rect">
            <a:avLst/>
          </a:prstGeom>
        </p:spPr>
        <p:txBody>
          <a:bodyPr vert="horz" lIns="64291" tIns="32146" rIns="64291" bIns="32146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893667397"/>
      </p:ext>
    </p:extLst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189" y="3305101"/>
            <a:ext cx="7772176" cy="1021333"/>
          </a:xfrm>
          <a:prstGeom prst="rect">
            <a:avLst/>
          </a:prstGeom>
        </p:spPr>
        <p:txBody>
          <a:bodyPr vert="horz" lIns="64291" tIns="32146" rIns="64291" bIns="32146" anchor="t"/>
          <a:lstStyle>
            <a:lvl1pPr algn="l">
              <a:defRPr sz="2800" b="1" cap="all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189" y="2179960"/>
            <a:ext cx="7772176" cy="1125141"/>
          </a:xfrm>
          <a:prstGeom prst="rect">
            <a:avLst/>
          </a:prstGeom>
        </p:spPr>
        <p:txBody>
          <a:bodyPr vert="horz" lIns="64291" tIns="32146" rIns="64291" bIns="32146" anchor="b"/>
          <a:lstStyle>
            <a:lvl1pPr marL="0" indent="0">
              <a:buNone/>
              <a:defRPr sz="1400"/>
            </a:lvl1pPr>
            <a:lvl2pPr marL="321457" indent="0">
              <a:buNone/>
              <a:defRPr sz="1300"/>
            </a:lvl2pPr>
            <a:lvl3pPr marL="642915" indent="0">
              <a:buNone/>
              <a:defRPr sz="1100"/>
            </a:lvl3pPr>
            <a:lvl4pPr marL="964372" indent="0">
              <a:buNone/>
              <a:defRPr sz="1000"/>
            </a:lvl4pPr>
            <a:lvl5pPr marL="1285829" indent="0">
              <a:buNone/>
              <a:defRPr sz="1000"/>
            </a:lvl5pPr>
            <a:lvl6pPr marL="1607287" indent="0">
              <a:buNone/>
              <a:defRPr sz="1000"/>
            </a:lvl6pPr>
            <a:lvl7pPr marL="1928744" indent="0">
              <a:buNone/>
              <a:defRPr sz="1000"/>
            </a:lvl7pPr>
            <a:lvl8pPr marL="2250201" indent="0">
              <a:buNone/>
              <a:defRPr sz="1000"/>
            </a:lvl8pPr>
            <a:lvl9pPr marL="2571659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766925338"/>
      </p:ext>
    </p:extLst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648" y="205941"/>
            <a:ext cx="8228707" cy="857250"/>
          </a:xfrm>
          <a:prstGeom prst="rect">
            <a:avLst/>
          </a:prstGeom>
        </p:spPr>
        <p:txBody>
          <a:bodyPr vert="horz" lIns="64291" tIns="32146" rIns="64291" bIns="32146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648" y="1200486"/>
            <a:ext cx="4060775" cy="3393839"/>
          </a:xfrm>
          <a:prstGeom prst="rect">
            <a:avLst/>
          </a:prstGeom>
        </p:spPr>
        <p:txBody>
          <a:bodyPr vert="horz" lIns="64291" tIns="32146" rIns="64291" bIns="32146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25580" y="1200486"/>
            <a:ext cx="4060775" cy="3393839"/>
          </a:xfrm>
          <a:prstGeom prst="rect">
            <a:avLst/>
          </a:prstGeom>
        </p:spPr>
        <p:txBody>
          <a:bodyPr vert="horz" lIns="64291" tIns="32146" rIns="64291" bIns="32146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781169770"/>
      </p:ext>
    </p:extLst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648" y="205941"/>
            <a:ext cx="8228707" cy="857250"/>
          </a:xfrm>
          <a:prstGeom prst="rect">
            <a:avLst/>
          </a:prstGeom>
        </p:spPr>
        <p:txBody>
          <a:bodyPr vert="horz" lIns="64291" tIns="32146" rIns="64291" bIns="32146"/>
          <a:lstStyle>
            <a:lvl1pPr>
              <a:defRPr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647" y="1151093"/>
            <a:ext cx="4039568" cy="479692"/>
          </a:xfrm>
          <a:prstGeom prst="rect">
            <a:avLst/>
          </a:prstGeom>
        </p:spPr>
        <p:txBody>
          <a:bodyPr vert="horz" lIns="64291" tIns="32146" rIns="64291" bIns="32146"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647" y="1630785"/>
            <a:ext cx="4039568" cy="2963540"/>
          </a:xfrm>
          <a:prstGeom prst="rect">
            <a:avLst/>
          </a:prstGeom>
        </p:spPr>
        <p:txBody>
          <a:bodyPr vert="horz" lIns="64291" tIns="32146" rIns="64291" bIns="32146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4556" y="1151093"/>
            <a:ext cx="4041799" cy="479692"/>
          </a:xfrm>
          <a:prstGeom prst="rect">
            <a:avLst/>
          </a:prstGeom>
        </p:spPr>
        <p:txBody>
          <a:bodyPr vert="horz" lIns="64291" tIns="32146" rIns="64291" bIns="32146"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4556" y="1630785"/>
            <a:ext cx="4041799" cy="2963540"/>
          </a:xfrm>
          <a:prstGeom prst="rect">
            <a:avLst/>
          </a:prstGeom>
        </p:spPr>
        <p:txBody>
          <a:bodyPr vert="horz" lIns="64291" tIns="32146" rIns="64291" bIns="32146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570163083"/>
      </p:ext>
    </p:extLst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648" y="205941"/>
            <a:ext cx="8228707" cy="857250"/>
          </a:xfrm>
          <a:prstGeom prst="rect">
            <a:avLst/>
          </a:prstGeom>
        </p:spPr>
        <p:txBody>
          <a:bodyPr vert="horz" lIns="64291" tIns="32146" rIns="64291" bIns="32146"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194397597"/>
      </p:ext>
    </p:extLst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6559511"/>
      </p:ext>
    </p:extLst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648" y="205105"/>
            <a:ext cx="3008189" cy="871481"/>
          </a:xfrm>
          <a:prstGeom prst="rect">
            <a:avLst/>
          </a:prstGeom>
        </p:spPr>
        <p:txBody>
          <a:bodyPr vert="horz" lIns="64291" tIns="32146" rIns="64291" bIns="32146" anchor="b"/>
          <a:lstStyle>
            <a:lvl1pPr algn="l">
              <a:defRPr sz="14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224" y="205104"/>
            <a:ext cx="5111130" cy="4389221"/>
          </a:xfrm>
          <a:prstGeom prst="rect">
            <a:avLst/>
          </a:prstGeom>
        </p:spPr>
        <p:txBody>
          <a:bodyPr vert="horz" lIns="64291" tIns="32146" rIns="64291" bIns="32146"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648" y="1076586"/>
            <a:ext cx="3008189" cy="3517739"/>
          </a:xfrm>
          <a:prstGeom prst="rect">
            <a:avLst/>
          </a:prstGeom>
        </p:spPr>
        <p:txBody>
          <a:bodyPr vert="horz" lIns="64291" tIns="32146" rIns="64291" bIns="32146"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077281877"/>
      </p:ext>
    </p:extLst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636" y="3600619"/>
            <a:ext cx="5486177" cy="425276"/>
          </a:xfrm>
          <a:prstGeom prst="rect">
            <a:avLst/>
          </a:prstGeom>
        </p:spPr>
        <p:txBody>
          <a:bodyPr vert="horz" lIns="64291" tIns="32146" rIns="64291" bIns="32146" anchor="b"/>
          <a:lstStyle>
            <a:lvl1pPr algn="l">
              <a:defRPr sz="14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636" y="459600"/>
            <a:ext cx="5486177" cy="3085766"/>
          </a:xfrm>
          <a:prstGeom prst="rect">
            <a:avLst/>
          </a:prstGeom>
        </p:spPr>
        <p:txBody>
          <a:bodyPr vert="horz" lIns="64291" tIns="32146" rIns="64291" bIns="32146"/>
          <a:lstStyle>
            <a:lvl1pPr marL="0" indent="0">
              <a:buNone/>
              <a:defRPr sz="2200"/>
            </a:lvl1pPr>
            <a:lvl2pPr marL="321457" indent="0">
              <a:buNone/>
              <a:defRPr sz="2000"/>
            </a:lvl2pPr>
            <a:lvl3pPr marL="642915" indent="0">
              <a:buNone/>
              <a:defRPr sz="1700"/>
            </a:lvl3pPr>
            <a:lvl4pPr marL="964372" indent="0">
              <a:buNone/>
              <a:defRPr sz="1400"/>
            </a:lvl4pPr>
            <a:lvl5pPr marL="1285829" indent="0">
              <a:buNone/>
              <a:defRPr sz="1400"/>
            </a:lvl5pPr>
            <a:lvl6pPr marL="1607287" indent="0">
              <a:buNone/>
              <a:defRPr sz="1400"/>
            </a:lvl6pPr>
            <a:lvl7pPr marL="1928744" indent="0">
              <a:buNone/>
              <a:defRPr sz="1400"/>
            </a:lvl7pPr>
            <a:lvl8pPr marL="2250201" indent="0">
              <a:buNone/>
              <a:defRPr sz="1400"/>
            </a:lvl8pPr>
            <a:lvl9pPr marL="2571659" indent="0">
              <a:buNone/>
              <a:defRPr sz="1400"/>
            </a:lvl9pPr>
          </a:lstStyle>
          <a:p>
            <a:pPr lvl="0"/>
            <a:endParaRPr lang="de-DE" noProof="0">
              <a:sym typeface="Gill Sans" charset="0"/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636" y="4025894"/>
            <a:ext cx="5486177" cy="603591"/>
          </a:xfrm>
          <a:prstGeom prst="rect">
            <a:avLst/>
          </a:prstGeom>
        </p:spPr>
        <p:txBody>
          <a:bodyPr vert="horz" lIns="64291" tIns="32146" rIns="64291" bIns="32146"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98514385"/>
      </p:ext>
    </p:extLst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648" y="205941"/>
            <a:ext cx="8228707" cy="857250"/>
          </a:xfrm>
          <a:prstGeom prst="rect">
            <a:avLst/>
          </a:prstGeom>
        </p:spPr>
        <p:txBody>
          <a:bodyPr vert="horz" lIns="64291" tIns="32146" rIns="64291" bIns="32146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648" y="1200486"/>
            <a:ext cx="8228707" cy="3393839"/>
          </a:xfrm>
          <a:prstGeom prst="rect">
            <a:avLst/>
          </a:prstGeom>
        </p:spPr>
        <p:txBody>
          <a:bodyPr vert="eaVert" lIns="64291" tIns="32146" rIns="64291" bIns="32146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787501723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411515" y="0"/>
            <a:ext cx="1839516" cy="5143500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92970" y="0"/>
            <a:ext cx="5411391" cy="5143500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912671485"/>
      </p:ext>
    </p:extLst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177" y="205941"/>
            <a:ext cx="2057176" cy="4388384"/>
          </a:xfrm>
          <a:prstGeom prst="rect">
            <a:avLst/>
          </a:prstGeom>
        </p:spPr>
        <p:txBody>
          <a:bodyPr vert="eaVert" lIns="64291" tIns="32146" rIns="64291" bIns="32146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647" y="205941"/>
            <a:ext cx="6064374" cy="4388384"/>
          </a:xfrm>
          <a:prstGeom prst="rect">
            <a:avLst/>
          </a:prstGeom>
        </p:spPr>
        <p:txBody>
          <a:bodyPr vert="eaVert" lIns="64291" tIns="32146" rIns="64291" bIns="32146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4203193562"/>
      </p:ext>
    </p:extLst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355" y="1598136"/>
            <a:ext cx="7773293" cy="1102537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824" y="2914986"/>
            <a:ext cx="6400354" cy="1314338"/>
          </a:xfrm>
        </p:spPr>
        <p:txBody>
          <a:bodyPr/>
          <a:lstStyle>
            <a:lvl1pPr marL="0" indent="0" algn="ctr">
              <a:buNone/>
              <a:defRPr/>
            </a:lvl1pPr>
            <a:lvl2pPr marL="321457" indent="0" algn="ctr">
              <a:buNone/>
              <a:defRPr/>
            </a:lvl2pPr>
            <a:lvl3pPr marL="642915" indent="0" algn="ctr">
              <a:buNone/>
              <a:defRPr/>
            </a:lvl3pPr>
            <a:lvl4pPr marL="964372" indent="0" algn="ctr">
              <a:buNone/>
              <a:defRPr/>
            </a:lvl4pPr>
            <a:lvl5pPr marL="1285829" indent="0" algn="ctr">
              <a:buNone/>
              <a:defRPr/>
            </a:lvl5pPr>
            <a:lvl6pPr marL="1607287" indent="0" algn="ctr">
              <a:buNone/>
              <a:defRPr/>
            </a:lvl6pPr>
            <a:lvl7pPr marL="1928744" indent="0" algn="ctr">
              <a:buNone/>
              <a:defRPr/>
            </a:lvl7pPr>
            <a:lvl8pPr marL="2250201" indent="0" algn="ctr">
              <a:buNone/>
              <a:defRPr/>
            </a:lvl8pPr>
            <a:lvl9pPr marL="2571659" indent="0" algn="ctr">
              <a:buNone/>
              <a:defRPr/>
            </a:lvl9pPr>
          </a:lstStyle>
          <a:p>
            <a:r>
              <a:rPr lang="de-DE"/>
              <a:t>Master-Untertitelformat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045225429"/>
      </p:ext>
    </p:extLst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117213616"/>
      </p:ext>
    </p:extLst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189" y="3305101"/>
            <a:ext cx="7772176" cy="1021333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189" y="2179960"/>
            <a:ext cx="7772176" cy="1125141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457" indent="0">
              <a:buNone/>
              <a:defRPr sz="1300"/>
            </a:lvl2pPr>
            <a:lvl3pPr marL="642915" indent="0">
              <a:buNone/>
              <a:defRPr sz="1100"/>
            </a:lvl3pPr>
            <a:lvl4pPr marL="964372" indent="0">
              <a:buNone/>
              <a:defRPr sz="1000"/>
            </a:lvl4pPr>
            <a:lvl5pPr marL="1285829" indent="0">
              <a:buNone/>
              <a:defRPr sz="1000"/>
            </a:lvl5pPr>
            <a:lvl6pPr marL="1607287" indent="0">
              <a:buNone/>
              <a:defRPr sz="1000"/>
            </a:lvl6pPr>
            <a:lvl7pPr marL="1928744" indent="0">
              <a:buNone/>
              <a:defRPr sz="1000"/>
            </a:lvl7pPr>
            <a:lvl8pPr marL="2250201" indent="0">
              <a:buNone/>
              <a:defRPr sz="1000"/>
            </a:lvl8pPr>
            <a:lvl9pPr marL="2571659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502410587"/>
      </p:ext>
    </p:extLst>
  </p:cSld>
  <p:clrMapOvr>
    <a:masterClrMapping/>
  </p:clrMapOvr>
  <p:transition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92970" y="1426518"/>
            <a:ext cx="1718965" cy="3079905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2719091" y="1426518"/>
            <a:ext cx="1718965" cy="3079905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595213298"/>
      </p:ext>
    </p:extLst>
  </p:cSld>
  <p:clrMapOvr>
    <a:masterClrMapping/>
  </p:clrMapOvr>
  <p:transition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648" y="205941"/>
            <a:ext cx="8228707" cy="85725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647" y="1151093"/>
            <a:ext cx="4039568" cy="479692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647" y="1630785"/>
            <a:ext cx="4039568" cy="2963540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4556" y="1151093"/>
            <a:ext cx="4041799" cy="479692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4556" y="1630785"/>
            <a:ext cx="4041799" cy="2963540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764898743"/>
      </p:ext>
    </p:extLst>
  </p:cSld>
  <p:clrMapOvr>
    <a:masterClrMapping/>
  </p:clrMapOvr>
  <p:transition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514901584"/>
      </p:ext>
    </p:extLst>
  </p:cSld>
  <p:clrMapOvr>
    <a:masterClrMapping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3058024"/>
      </p:ext>
    </p:extLst>
  </p:cSld>
  <p:clrMapOvr>
    <a:masterClrMapping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648" y="205105"/>
            <a:ext cx="3008189" cy="871481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224" y="205104"/>
            <a:ext cx="5111130" cy="4389221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648" y="1076586"/>
            <a:ext cx="3008189" cy="3517739"/>
          </a:xfrm>
        </p:spPr>
        <p:txBody>
          <a:bodyPr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792637611"/>
      </p:ext>
    </p:extLst>
  </p:cSld>
  <p:clrMapOvr>
    <a:masterClrMapping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636" y="3600619"/>
            <a:ext cx="5486177" cy="425276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636" y="459600"/>
            <a:ext cx="5486177" cy="3085766"/>
          </a:xfrm>
        </p:spPr>
        <p:txBody>
          <a:bodyPr/>
          <a:lstStyle>
            <a:lvl1pPr marL="0" indent="0">
              <a:buNone/>
              <a:defRPr sz="2200"/>
            </a:lvl1pPr>
            <a:lvl2pPr marL="321457" indent="0">
              <a:buNone/>
              <a:defRPr sz="2000"/>
            </a:lvl2pPr>
            <a:lvl3pPr marL="642915" indent="0">
              <a:buNone/>
              <a:defRPr sz="1700"/>
            </a:lvl3pPr>
            <a:lvl4pPr marL="964372" indent="0">
              <a:buNone/>
              <a:defRPr sz="1400"/>
            </a:lvl4pPr>
            <a:lvl5pPr marL="1285829" indent="0">
              <a:buNone/>
              <a:defRPr sz="1400"/>
            </a:lvl5pPr>
            <a:lvl6pPr marL="1607287" indent="0">
              <a:buNone/>
              <a:defRPr sz="1400"/>
            </a:lvl6pPr>
            <a:lvl7pPr marL="1928744" indent="0">
              <a:buNone/>
              <a:defRPr sz="1400"/>
            </a:lvl7pPr>
            <a:lvl8pPr marL="2250201" indent="0">
              <a:buNone/>
              <a:defRPr sz="1400"/>
            </a:lvl8pPr>
            <a:lvl9pPr marL="2571659" indent="0">
              <a:buNone/>
              <a:defRPr sz="1400"/>
            </a:lvl9pPr>
          </a:lstStyle>
          <a:p>
            <a:pPr lvl="0"/>
            <a:endParaRPr lang="de-DE" noProof="0">
              <a:sym typeface="Gill Sans" charset="0"/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636" y="4025894"/>
            <a:ext cx="5486177" cy="603591"/>
          </a:xfrm>
        </p:spPr>
        <p:txBody>
          <a:bodyPr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29238724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355" y="1598136"/>
            <a:ext cx="7773293" cy="1102537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824" y="2914986"/>
            <a:ext cx="6400354" cy="1314338"/>
          </a:xfrm>
        </p:spPr>
        <p:txBody>
          <a:bodyPr/>
          <a:lstStyle>
            <a:lvl1pPr marL="0" indent="0" algn="ctr">
              <a:buNone/>
              <a:defRPr/>
            </a:lvl1pPr>
            <a:lvl2pPr marL="321457" indent="0" algn="ctr">
              <a:buNone/>
              <a:defRPr/>
            </a:lvl2pPr>
            <a:lvl3pPr marL="642915" indent="0" algn="ctr">
              <a:buNone/>
              <a:defRPr/>
            </a:lvl3pPr>
            <a:lvl4pPr marL="964372" indent="0" algn="ctr">
              <a:buNone/>
              <a:defRPr/>
            </a:lvl4pPr>
            <a:lvl5pPr marL="1285829" indent="0" algn="ctr">
              <a:buNone/>
              <a:defRPr/>
            </a:lvl5pPr>
            <a:lvl6pPr marL="1607287" indent="0" algn="ctr">
              <a:buNone/>
              <a:defRPr/>
            </a:lvl6pPr>
            <a:lvl7pPr marL="1928744" indent="0" algn="ctr">
              <a:buNone/>
              <a:defRPr/>
            </a:lvl7pPr>
            <a:lvl8pPr marL="2250201" indent="0" algn="ctr">
              <a:buNone/>
              <a:defRPr/>
            </a:lvl8pPr>
            <a:lvl9pPr marL="2571659" indent="0" algn="ctr">
              <a:buNone/>
              <a:defRPr/>
            </a:lvl9pPr>
          </a:lstStyle>
          <a:p>
            <a:r>
              <a:rPr lang="de-DE"/>
              <a:t>Master-Untertitelformat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464215055"/>
      </p:ext>
    </p:extLst>
  </p:cSld>
  <p:clrMapOvr>
    <a:masterClrMapping/>
  </p:clrMapOvr>
  <p:transition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369289310"/>
      </p:ext>
    </p:extLst>
  </p:cSld>
  <p:clrMapOvr>
    <a:masterClrMapping/>
  </p:clrMapOvr>
  <p:transition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411515" y="126411"/>
            <a:ext cx="1839516" cy="4380012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92970" y="126411"/>
            <a:ext cx="5411391" cy="4380012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4060690107"/>
      </p:ext>
    </p:extLst>
  </p:cSld>
  <p:clrMapOvr>
    <a:masterClrMapping/>
  </p:clrMapOvr>
  <p:transition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355" y="1598136"/>
            <a:ext cx="7773293" cy="1102537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824" y="2914986"/>
            <a:ext cx="6400354" cy="1314338"/>
          </a:xfrm>
        </p:spPr>
        <p:txBody>
          <a:bodyPr/>
          <a:lstStyle>
            <a:lvl1pPr marL="0" indent="0" algn="ctr">
              <a:buNone/>
              <a:defRPr/>
            </a:lvl1pPr>
            <a:lvl2pPr marL="321457" indent="0" algn="ctr">
              <a:buNone/>
              <a:defRPr/>
            </a:lvl2pPr>
            <a:lvl3pPr marL="642915" indent="0" algn="ctr">
              <a:buNone/>
              <a:defRPr/>
            </a:lvl3pPr>
            <a:lvl4pPr marL="964372" indent="0" algn="ctr">
              <a:buNone/>
              <a:defRPr/>
            </a:lvl4pPr>
            <a:lvl5pPr marL="1285829" indent="0" algn="ctr">
              <a:buNone/>
              <a:defRPr/>
            </a:lvl5pPr>
            <a:lvl6pPr marL="1607287" indent="0" algn="ctr">
              <a:buNone/>
              <a:defRPr/>
            </a:lvl6pPr>
            <a:lvl7pPr marL="1928744" indent="0" algn="ctr">
              <a:buNone/>
              <a:defRPr/>
            </a:lvl7pPr>
            <a:lvl8pPr marL="2250201" indent="0" algn="ctr">
              <a:buNone/>
              <a:defRPr/>
            </a:lvl8pPr>
            <a:lvl9pPr marL="2571659" indent="0" algn="ctr">
              <a:buNone/>
              <a:defRPr/>
            </a:lvl9pPr>
          </a:lstStyle>
          <a:p>
            <a:r>
              <a:rPr lang="de-DE"/>
              <a:t>Master-Untertitelformat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888956655"/>
      </p:ext>
    </p:extLst>
  </p:cSld>
  <p:clrMapOvr>
    <a:masterClrMapping/>
  </p:clrMapOvr>
  <p:transition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670176175"/>
      </p:ext>
    </p:extLst>
  </p:cSld>
  <p:clrMapOvr>
    <a:masterClrMapping/>
  </p:clrMapOvr>
  <p:transition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189" y="3305101"/>
            <a:ext cx="7772176" cy="1021333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189" y="2179960"/>
            <a:ext cx="7772176" cy="1125141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457" indent="0">
              <a:buNone/>
              <a:defRPr sz="1300"/>
            </a:lvl2pPr>
            <a:lvl3pPr marL="642915" indent="0">
              <a:buNone/>
              <a:defRPr sz="1100"/>
            </a:lvl3pPr>
            <a:lvl4pPr marL="964372" indent="0">
              <a:buNone/>
              <a:defRPr sz="1000"/>
            </a:lvl4pPr>
            <a:lvl5pPr marL="1285829" indent="0">
              <a:buNone/>
              <a:defRPr sz="1000"/>
            </a:lvl5pPr>
            <a:lvl6pPr marL="1607287" indent="0">
              <a:buNone/>
              <a:defRPr sz="1000"/>
            </a:lvl6pPr>
            <a:lvl7pPr marL="1928744" indent="0">
              <a:buNone/>
              <a:defRPr sz="1000"/>
            </a:lvl7pPr>
            <a:lvl8pPr marL="2250201" indent="0">
              <a:buNone/>
              <a:defRPr sz="1000"/>
            </a:lvl8pPr>
            <a:lvl9pPr marL="2571659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819181038"/>
      </p:ext>
    </p:extLst>
  </p:cSld>
  <p:clrMapOvr>
    <a:masterClrMapping/>
  </p:clrMapOvr>
  <p:transition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92970" y="1460004"/>
            <a:ext cx="3625453" cy="3683496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25579" y="1460004"/>
            <a:ext cx="3625453" cy="3683496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722381651"/>
      </p:ext>
    </p:extLst>
  </p:cSld>
  <p:clrMapOvr>
    <a:masterClrMapping/>
  </p:clrMapOvr>
  <p:transition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648" y="205941"/>
            <a:ext cx="8228707" cy="85725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647" y="1151093"/>
            <a:ext cx="4039568" cy="479692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647" y="1630785"/>
            <a:ext cx="4039568" cy="2963540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4556" y="1151093"/>
            <a:ext cx="4041799" cy="479692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4556" y="1630785"/>
            <a:ext cx="4041799" cy="2963540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887047439"/>
      </p:ext>
    </p:extLst>
  </p:cSld>
  <p:clrMapOvr>
    <a:masterClrMapping/>
  </p:clrMapOvr>
  <p:transition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140624234"/>
      </p:ext>
    </p:extLst>
  </p:cSld>
  <p:clrMapOvr>
    <a:masterClrMapping/>
  </p:clrMapOvr>
  <p:transition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1376629"/>
      </p:ext>
    </p:extLst>
  </p:cSld>
  <p:clrMapOvr>
    <a:masterClrMapping/>
  </p:clrMapOvr>
  <p:transition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648" y="205105"/>
            <a:ext cx="3008189" cy="871481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224" y="205104"/>
            <a:ext cx="5111130" cy="4389221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648" y="1076586"/>
            <a:ext cx="3008189" cy="3517739"/>
          </a:xfrm>
        </p:spPr>
        <p:txBody>
          <a:bodyPr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66624968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921777329"/>
      </p:ext>
    </p:extLst>
  </p:cSld>
  <p:clrMapOvr>
    <a:masterClrMapping/>
  </p:clrMapOvr>
  <p:transition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636" y="3600619"/>
            <a:ext cx="5486177" cy="425276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636" y="459600"/>
            <a:ext cx="5486177" cy="3085766"/>
          </a:xfrm>
        </p:spPr>
        <p:txBody>
          <a:bodyPr/>
          <a:lstStyle>
            <a:lvl1pPr marL="0" indent="0">
              <a:buNone/>
              <a:defRPr sz="2200"/>
            </a:lvl1pPr>
            <a:lvl2pPr marL="321457" indent="0">
              <a:buNone/>
              <a:defRPr sz="2000"/>
            </a:lvl2pPr>
            <a:lvl3pPr marL="642915" indent="0">
              <a:buNone/>
              <a:defRPr sz="1700"/>
            </a:lvl3pPr>
            <a:lvl4pPr marL="964372" indent="0">
              <a:buNone/>
              <a:defRPr sz="1400"/>
            </a:lvl4pPr>
            <a:lvl5pPr marL="1285829" indent="0">
              <a:buNone/>
              <a:defRPr sz="1400"/>
            </a:lvl5pPr>
            <a:lvl6pPr marL="1607287" indent="0">
              <a:buNone/>
              <a:defRPr sz="1400"/>
            </a:lvl6pPr>
            <a:lvl7pPr marL="1928744" indent="0">
              <a:buNone/>
              <a:defRPr sz="1400"/>
            </a:lvl7pPr>
            <a:lvl8pPr marL="2250201" indent="0">
              <a:buNone/>
              <a:defRPr sz="1400"/>
            </a:lvl8pPr>
            <a:lvl9pPr marL="2571659" indent="0">
              <a:buNone/>
              <a:defRPr sz="1400"/>
            </a:lvl9pPr>
          </a:lstStyle>
          <a:p>
            <a:pPr lvl="0"/>
            <a:endParaRPr lang="de-DE" noProof="0">
              <a:sym typeface="Gill Sans" charset="0"/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636" y="4025894"/>
            <a:ext cx="5486177" cy="603591"/>
          </a:xfrm>
        </p:spPr>
        <p:txBody>
          <a:bodyPr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99701880"/>
      </p:ext>
    </p:extLst>
  </p:cSld>
  <p:clrMapOvr>
    <a:masterClrMapping/>
  </p:clrMapOvr>
  <p:transition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707980549"/>
      </p:ext>
    </p:extLst>
  </p:cSld>
  <p:clrMapOvr>
    <a:masterClrMapping/>
  </p:clrMapOvr>
  <p:transition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411515" y="93762"/>
            <a:ext cx="1839516" cy="50497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92970" y="93762"/>
            <a:ext cx="5411391" cy="50497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680616226"/>
      </p:ext>
    </p:extLst>
  </p:cSld>
  <p:clrMapOvr>
    <a:masterClrMapping/>
  </p:clrMapOvr>
  <p:transition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355" y="1598136"/>
            <a:ext cx="7773293" cy="1102537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824" y="2914986"/>
            <a:ext cx="6400354" cy="1314338"/>
          </a:xfrm>
        </p:spPr>
        <p:txBody>
          <a:bodyPr/>
          <a:lstStyle>
            <a:lvl1pPr marL="0" indent="0" algn="ctr">
              <a:buNone/>
              <a:defRPr/>
            </a:lvl1pPr>
            <a:lvl2pPr marL="321457" indent="0" algn="ctr">
              <a:buNone/>
              <a:defRPr/>
            </a:lvl2pPr>
            <a:lvl3pPr marL="642915" indent="0" algn="ctr">
              <a:buNone/>
              <a:defRPr/>
            </a:lvl3pPr>
            <a:lvl4pPr marL="964372" indent="0" algn="ctr">
              <a:buNone/>
              <a:defRPr/>
            </a:lvl4pPr>
            <a:lvl5pPr marL="1285829" indent="0" algn="ctr">
              <a:buNone/>
              <a:defRPr/>
            </a:lvl5pPr>
            <a:lvl6pPr marL="1607287" indent="0" algn="ctr">
              <a:buNone/>
              <a:defRPr/>
            </a:lvl6pPr>
            <a:lvl7pPr marL="1928744" indent="0" algn="ctr">
              <a:buNone/>
              <a:defRPr/>
            </a:lvl7pPr>
            <a:lvl8pPr marL="2250201" indent="0" algn="ctr">
              <a:buNone/>
              <a:defRPr/>
            </a:lvl8pPr>
            <a:lvl9pPr marL="2571659" indent="0" algn="ctr">
              <a:buNone/>
              <a:defRPr/>
            </a:lvl9pPr>
          </a:lstStyle>
          <a:p>
            <a:r>
              <a:rPr lang="de-DE"/>
              <a:t>Master-Untertitelformat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26036103"/>
      </p:ext>
    </p:extLst>
  </p:cSld>
  <p:clrMapOvr>
    <a:masterClrMapping/>
  </p:clrMapOvr>
  <p:transition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839539162"/>
      </p:ext>
    </p:extLst>
  </p:cSld>
  <p:clrMapOvr>
    <a:masterClrMapping/>
  </p:clrMapOvr>
  <p:transition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189" y="3305101"/>
            <a:ext cx="7772176" cy="1021333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189" y="2179960"/>
            <a:ext cx="7772176" cy="1125141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457" indent="0">
              <a:buNone/>
              <a:defRPr sz="1300"/>
            </a:lvl2pPr>
            <a:lvl3pPr marL="642915" indent="0">
              <a:buNone/>
              <a:defRPr sz="1100"/>
            </a:lvl3pPr>
            <a:lvl4pPr marL="964372" indent="0">
              <a:buNone/>
              <a:defRPr sz="1000"/>
            </a:lvl4pPr>
            <a:lvl5pPr marL="1285829" indent="0">
              <a:buNone/>
              <a:defRPr sz="1000"/>
            </a:lvl5pPr>
            <a:lvl6pPr marL="1607287" indent="0">
              <a:buNone/>
              <a:defRPr sz="1000"/>
            </a:lvl6pPr>
            <a:lvl7pPr marL="1928744" indent="0">
              <a:buNone/>
              <a:defRPr sz="1000"/>
            </a:lvl7pPr>
            <a:lvl8pPr marL="2250201" indent="0">
              <a:buNone/>
              <a:defRPr sz="1000"/>
            </a:lvl8pPr>
            <a:lvl9pPr marL="2571659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36951845"/>
      </p:ext>
    </p:extLst>
  </p:cSld>
  <p:clrMapOvr>
    <a:masterClrMapping/>
  </p:clrMapOvr>
  <p:transition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464970" y="1426518"/>
            <a:ext cx="1339453" cy="3079905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911579" y="1426518"/>
            <a:ext cx="1339453" cy="3079905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720912004"/>
      </p:ext>
    </p:extLst>
  </p:cSld>
  <p:clrMapOvr>
    <a:masterClrMapping/>
  </p:clrMapOvr>
  <p:transition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648" y="205941"/>
            <a:ext cx="8228707" cy="85725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647" y="1151093"/>
            <a:ext cx="4039568" cy="479692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647" y="1630785"/>
            <a:ext cx="4039568" cy="2963540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4556" y="1151093"/>
            <a:ext cx="4041799" cy="479692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4556" y="1630785"/>
            <a:ext cx="4041799" cy="2963540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730101776"/>
      </p:ext>
    </p:extLst>
  </p:cSld>
  <p:clrMapOvr>
    <a:masterClrMapping/>
  </p:clrMapOvr>
  <p:transition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708339035"/>
      </p:ext>
    </p:extLst>
  </p:cSld>
  <p:clrMapOvr>
    <a:masterClrMapping/>
  </p:clrMapOvr>
  <p:transition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8113583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189" y="3305101"/>
            <a:ext cx="7772176" cy="1021333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189" y="2179960"/>
            <a:ext cx="7772176" cy="1125141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457" indent="0">
              <a:buNone/>
              <a:defRPr sz="1300"/>
            </a:lvl2pPr>
            <a:lvl3pPr marL="642915" indent="0">
              <a:buNone/>
              <a:defRPr sz="1100"/>
            </a:lvl3pPr>
            <a:lvl4pPr marL="964372" indent="0">
              <a:buNone/>
              <a:defRPr sz="1000"/>
            </a:lvl4pPr>
            <a:lvl5pPr marL="1285829" indent="0">
              <a:buNone/>
              <a:defRPr sz="1000"/>
            </a:lvl5pPr>
            <a:lvl6pPr marL="1607287" indent="0">
              <a:buNone/>
              <a:defRPr sz="1000"/>
            </a:lvl6pPr>
            <a:lvl7pPr marL="1928744" indent="0">
              <a:buNone/>
              <a:defRPr sz="1000"/>
            </a:lvl7pPr>
            <a:lvl8pPr marL="2250201" indent="0">
              <a:buNone/>
              <a:defRPr sz="1000"/>
            </a:lvl8pPr>
            <a:lvl9pPr marL="2571659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507810753"/>
      </p:ext>
    </p:extLst>
  </p:cSld>
  <p:clrMapOvr>
    <a:masterClrMapping/>
  </p:clrMapOvr>
  <p:transition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648" y="205105"/>
            <a:ext cx="3008189" cy="871481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224" y="205104"/>
            <a:ext cx="5111130" cy="4389221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648" y="1076586"/>
            <a:ext cx="3008189" cy="3517739"/>
          </a:xfrm>
        </p:spPr>
        <p:txBody>
          <a:bodyPr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932220639"/>
      </p:ext>
    </p:extLst>
  </p:cSld>
  <p:clrMapOvr>
    <a:masterClrMapping/>
  </p:clrMapOvr>
  <p:transition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636" y="3600619"/>
            <a:ext cx="5486177" cy="425276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636" y="459600"/>
            <a:ext cx="5486177" cy="3085766"/>
          </a:xfrm>
        </p:spPr>
        <p:txBody>
          <a:bodyPr/>
          <a:lstStyle>
            <a:lvl1pPr marL="0" indent="0">
              <a:buNone/>
              <a:defRPr sz="2200"/>
            </a:lvl1pPr>
            <a:lvl2pPr marL="321457" indent="0">
              <a:buNone/>
              <a:defRPr sz="2000"/>
            </a:lvl2pPr>
            <a:lvl3pPr marL="642915" indent="0">
              <a:buNone/>
              <a:defRPr sz="1700"/>
            </a:lvl3pPr>
            <a:lvl4pPr marL="964372" indent="0">
              <a:buNone/>
              <a:defRPr sz="1400"/>
            </a:lvl4pPr>
            <a:lvl5pPr marL="1285829" indent="0">
              <a:buNone/>
              <a:defRPr sz="1400"/>
            </a:lvl5pPr>
            <a:lvl6pPr marL="1607287" indent="0">
              <a:buNone/>
              <a:defRPr sz="1400"/>
            </a:lvl6pPr>
            <a:lvl7pPr marL="1928744" indent="0">
              <a:buNone/>
              <a:defRPr sz="1400"/>
            </a:lvl7pPr>
            <a:lvl8pPr marL="2250201" indent="0">
              <a:buNone/>
              <a:defRPr sz="1400"/>
            </a:lvl8pPr>
            <a:lvl9pPr marL="2571659" indent="0">
              <a:buNone/>
              <a:defRPr sz="1400"/>
            </a:lvl9pPr>
          </a:lstStyle>
          <a:p>
            <a:pPr lvl="0"/>
            <a:endParaRPr lang="de-DE" noProof="0">
              <a:sym typeface="Gill Sans" charset="0"/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636" y="4025894"/>
            <a:ext cx="5486177" cy="603591"/>
          </a:xfrm>
        </p:spPr>
        <p:txBody>
          <a:bodyPr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559399785"/>
      </p:ext>
    </p:extLst>
  </p:cSld>
  <p:clrMapOvr>
    <a:masterClrMapping/>
  </p:clrMapOvr>
  <p:transition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04532493"/>
      </p:ext>
    </p:extLst>
  </p:cSld>
  <p:clrMapOvr>
    <a:masterClrMapping/>
  </p:clrMapOvr>
  <p:transition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411515" y="126411"/>
            <a:ext cx="1839516" cy="4380012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92970" y="126411"/>
            <a:ext cx="5411391" cy="4380012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257868209"/>
      </p:ext>
    </p:extLst>
  </p:cSld>
  <p:clrMapOvr>
    <a:masterClrMapping/>
  </p:clrMapOvr>
  <p:transition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355" y="1598136"/>
            <a:ext cx="7773293" cy="1102537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824" y="2914986"/>
            <a:ext cx="6400354" cy="1314338"/>
          </a:xfrm>
        </p:spPr>
        <p:txBody>
          <a:bodyPr/>
          <a:lstStyle>
            <a:lvl1pPr marL="0" indent="0" algn="ctr">
              <a:buNone/>
              <a:defRPr/>
            </a:lvl1pPr>
            <a:lvl2pPr marL="321457" indent="0" algn="ctr">
              <a:buNone/>
              <a:defRPr/>
            </a:lvl2pPr>
            <a:lvl3pPr marL="642915" indent="0" algn="ctr">
              <a:buNone/>
              <a:defRPr/>
            </a:lvl3pPr>
            <a:lvl4pPr marL="964372" indent="0" algn="ctr">
              <a:buNone/>
              <a:defRPr/>
            </a:lvl4pPr>
            <a:lvl5pPr marL="1285829" indent="0" algn="ctr">
              <a:buNone/>
              <a:defRPr/>
            </a:lvl5pPr>
            <a:lvl6pPr marL="1607287" indent="0" algn="ctr">
              <a:buNone/>
              <a:defRPr/>
            </a:lvl6pPr>
            <a:lvl7pPr marL="1928744" indent="0" algn="ctr">
              <a:buNone/>
              <a:defRPr/>
            </a:lvl7pPr>
            <a:lvl8pPr marL="2250201" indent="0" algn="ctr">
              <a:buNone/>
              <a:defRPr/>
            </a:lvl8pPr>
            <a:lvl9pPr marL="2571659" indent="0" algn="ctr">
              <a:buNone/>
              <a:defRPr/>
            </a:lvl9pPr>
          </a:lstStyle>
          <a:p>
            <a:r>
              <a:rPr lang="de-DE"/>
              <a:t>Master-Untertitelformat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592960591"/>
      </p:ext>
    </p:extLst>
  </p:cSld>
  <p:clrMapOvr>
    <a:masterClrMapping/>
  </p:clrMapOvr>
  <p:transition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636591594"/>
      </p:ext>
    </p:extLst>
  </p:cSld>
  <p:clrMapOvr>
    <a:masterClrMapping/>
  </p:clrMapOvr>
  <p:transition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189" y="3305101"/>
            <a:ext cx="7772176" cy="1021333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189" y="2179960"/>
            <a:ext cx="7772176" cy="1125141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457" indent="0">
              <a:buNone/>
              <a:defRPr sz="1300"/>
            </a:lvl2pPr>
            <a:lvl3pPr marL="642915" indent="0">
              <a:buNone/>
              <a:defRPr sz="1100"/>
            </a:lvl3pPr>
            <a:lvl4pPr marL="964372" indent="0">
              <a:buNone/>
              <a:defRPr sz="1000"/>
            </a:lvl4pPr>
            <a:lvl5pPr marL="1285829" indent="0">
              <a:buNone/>
              <a:defRPr sz="1000"/>
            </a:lvl5pPr>
            <a:lvl6pPr marL="1607287" indent="0">
              <a:buNone/>
              <a:defRPr sz="1000"/>
            </a:lvl6pPr>
            <a:lvl7pPr marL="1928744" indent="0">
              <a:buNone/>
              <a:defRPr sz="1000"/>
            </a:lvl7pPr>
            <a:lvl8pPr marL="2250201" indent="0">
              <a:buNone/>
              <a:defRPr sz="1000"/>
            </a:lvl8pPr>
            <a:lvl9pPr marL="2571659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319153570"/>
      </p:ext>
    </p:extLst>
  </p:cSld>
  <p:clrMapOvr>
    <a:masterClrMapping/>
  </p:clrMapOvr>
  <p:transition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92970" y="1426518"/>
            <a:ext cx="1718965" cy="3079905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2719091" y="1426518"/>
            <a:ext cx="1718965" cy="3079905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47788347"/>
      </p:ext>
    </p:extLst>
  </p:cSld>
  <p:clrMapOvr>
    <a:masterClrMapping/>
  </p:clrMapOvr>
  <p:transition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648" y="205941"/>
            <a:ext cx="8228707" cy="85725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647" y="1151093"/>
            <a:ext cx="4039568" cy="479692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647" y="1630785"/>
            <a:ext cx="4039568" cy="2963540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4556" y="1151093"/>
            <a:ext cx="4041799" cy="479692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4556" y="1630785"/>
            <a:ext cx="4041799" cy="2963540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044287451"/>
      </p:ext>
    </p:extLst>
  </p:cSld>
  <p:clrMapOvr>
    <a:masterClrMapping/>
  </p:clrMapOvr>
  <p:transition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948356462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92970" y="1426518"/>
            <a:ext cx="3625453" cy="3079905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25579" y="1426518"/>
            <a:ext cx="3625453" cy="3079905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086918840"/>
      </p:ext>
    </p:extLst>
  </p:cSld>
  <p:clrMapOvr>
    <a:masterClrMapping/>
  </p:clrMapOvr>
  <p:transition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4898821"/>
      </p:ext>
    </p:extLst>
  </p:cSld>
  <p:clrMapOvr>
    <a:masterClrMapping/>
  </p:clrMapOvr>
  <p:transition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648" y="205105"/>
            <a:ext cx="3008189" cy="871481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224" y="205104"/>
            <a:ext cx="5111130" cy="4389221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648" y="1076586"/>
            <a:ext cx="3008189" cy="3517739"/>
          </a:xfrm>
        </p:spPr>
        <p:txBody>
          <a:bodyPr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944585541"/>
      </p:ext>
    </p:extLst>
  </p:cSld>
  <p:clrMapOvr>
    <a:masterClrMapping/>
  </p:clrMapOvr>
  <p:transition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636" y="3600619"/>
            <a:ext cx="5486177" cy="425276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636" y="459600"/>
            <a:ext cx="5486177" cy="3085766"/>
          </a:xfrm>
        </p:spPr>
        <p:txBody>
          <a:bodyPr/>
          <a:lstStyle>
            <a:lvl1pPr marL="0" indent="0">
              <a:buNone/>
              <a:defRPr sz="2200"/>
            </a:lvl1pPr>
            <a:lvl2pPr marL="321457" indent="0">
              <a:buNone/>
              <a:defRPr sz="2000"/>
            </a:lvl2pPr>
            <a:lvl3pPr marL="642915" indent="0">
              <a:buNone/>
              <a:defRPr sz="1700"/>
            </a:lvl3pPr>
            <a:lvl4pPr marL="964372" indent="0">
              <a:buNone/>
              <a:defRPr sz="1400"/>
            </a:lvl4pPr>
            <a:lvl5pPr marL="1285829" indent="0">
              <a:buNone/>
              <a:defRPr sz="1400"/>
            </a:lvl5pPr>
            <a:lvl6pPr marL="1607287" indent="0">
              <a:buNone/>
              <a:defRPr sz="1400"/>
            </a:lvl6pPr>
            <a:lvl7pPr marL="1928744" indent="0">
              <a:buNone/>
              <a:defRPr sz="1400"/>
            </a:lvl7pPr>
            <a:lvl8pPr marL="2250201" indent="0">
              <a:buNone/>
              <a:defRPr sz="1400"/>
            </a:lvl8pPr>
            <a:lvl9pPr marL="2571659" indent="0">
              <a:buNone/>
              <a:defRPr sz="1400"/>
            </a:lvl9pPr>
          </a:lstStyle>
          <a:p>
            <a:pPr lvl="0"/>
            <a:endParaRPr lang="de-DE" noProof="0">
              <a:sym typeface="Gill Sans" charset="0"/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636" y="4025894"/>
            <a:ext cx="5486177" cy="603591"/>
          </a:xfrm>
        </p:spPr>
        <p:txBody>
          <a:bodyPr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763010336"/>
      </p:ext>
    </p:extLst>
  </p:cSld>
  <p:clrMapOvr>
    <a:masterClrMapping/>
  </p:clrMapOvr>
  <p:transition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967507805"/>
      </p:ext>
    </p:extLst>
  </p:cSld>
  <p:clrMapOvr>
    <a:masterClrMapping/>
  </p:clrMapOvr>
  <p:transition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411515" y="126411"/>
            <a:ext cx="1839516" cy="4380012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92970" y="126411"/>
            <a:ext cx="5411391" cy="4380012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237163661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648" y="205941"/>
            <a:ext cx="8228707" cy="85725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647" y="1151093"/>
            <a:ext cx="4039568" cy="479692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647" y="1630785"/>
            <a:ext cx="4039568" cy="2963540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4556" y="1151093"/>
            <a:ext cx="4041799" cy="479692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4556" y="1630785"/>
            <a:ext cx="4041799" cy="2963540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959330480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850822491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7328389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648" y="205105"/>
            <a:ext cx="3008189" cy="871481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224" y="205104"/>
            <a:ext cx="5111130" cy="4389221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648" y="1076586"/>
            <a:ext cx="3008189" cy="3517739"/>
          </a:xfrm>
        </p:spPr>
        <p:txBody>
          <a:bodyPr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51864423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4244882576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636" y="3600619"/>
            <a:ext cx="5486177" cy="425276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636" y="459600"/>
            <a:ext cx="5486177" cy="3085766"/>
          </a:xfrm>
        </p:spPr>
        <p:txBody>
          <a:bodyPr/>
          <a:lstStyle>
            <a:lvl1pPr marL="0" indent="0">
              <a:buNone/>
              <a:defRPr sz="2200"/>
            </a:lvl1pPr>
            <a:lvl2pPr marL="321457" indent="0">
              <a:buNone/>
              <a:defRPr sz="2000"/>
            </a:lvl2pPr>
            <a:lvl3pPr marL="642915" indent="0">
              <a:buNone/>
              <a:defRPr sz="1700"/>
            </a:lvl3pPr>
            <a:lvl4pPr marL="964372" indent="0">
              <a:buNone/>
              <a:defRPr sz="1400"/>
            </a:lvl4pPr>
            <a:lvl5pPr marL="1285829" indent="0">
              <a:buNone/>
              <a:defRPr sz="1400"/>
            </a:lvl5pPr>
            <a:lvl6pPr marL="1607287" indent="0">
              <a:buNone/>
              <a:defRPr sz="1400"/>
            </a:lvl6pPr>
            <a:lvl7pPr marL="1928744" indent="0">
              <a:buNone/>
              <a:defRPr sz="1400"/>
            </a:lvl7pPr>
            <a:lvl8pPr marL="2250201" indent="0">
              <a:buNone/>
              <a:defRPr sz="1400"/>
            </a:lvl8pPr>
            <a:lvl9pPr marL="2571659" indent="0">
              <a:buNone/>
              <a:defRPr sz="1400"/>
            </a:lvl9pPr>
          </a:lstStyle>
          <a:p>
            <a:pPr lvl="0"/>
            <a:endParaRPr lang="de-DE" noProof="0">
              <a:sym typeface="Gill Sans" charset="0"/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636" y="4025894"/>
            <a:ext cx="5486177" cy="603591"/>
          </a:xfrm>
        </p:spPr>
        <p:txBody>
          <a:bodyPr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74587073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531783901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411515" y="126411"/>
            <a:ext cx="1839516" cy="4380012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92970" y="126411"/>
            <a:ext cx="5411391" cy="4380012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590854062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355" y="1598136"/>
            <a:ext cx="7773293" cy="1102537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824" y="2914986"/>
            <a:ext cx="6400354" cy="1314338"/>
          </a:xfrm>
          <a:prstGeom prst="rect">
            <a:avLst/>
          </a:prstGeom>
        </p:spPr>
        <p:txBody>
          <a:bodyPr vert="horz" lIns="64291" tIns="32146" rIns="64291" bIns="32146"/>
          <a:lstStyle>
            <a:lvl1pPr marL="0" indent="0" algn="ctr">
              <a:buNone/>
              <a:defRPr/>
            </a:lvl1pPr>
            <a:lvl2pPr marL="321457" indent="0" algn="ctr">
              <a:buNone/>
              <a:defRPr/>
            </a:lvl2pPr>
            <a:lvl3pPr marL="642915" indent="0" algn="ctr">
              <a:buNone/>
              <a:defRPr/>
            </a:lvl3pPr>
            <a:lvl4pPr marL="964372" indent="0" algn="ctr">
              <a:buNone/>
              <a:defRPr/>
            </a:lvl4pPr>
            <a:lvl5pPr marL="1285829" indent="0" algn="ctr">
              <a:buNone/>
              <a:defRPr/>
            </a:lvl5pPr>
            <a:lvl6pPr marL="1607287" indent="0" algn="ctr">
              <a:buNone/>
              <a:defRPr/>
            </a:lvl6pPr>
            <a:lvl7pPr marL="1928744" indent="0" algn="ctr">
              <a:buNone/>
              <a:defRPr/>
            </a:lvl7pPr>
            <a:lvl8pPr marL="2250201" indent="0" algn="ctr">
              <a:buNone/>
              <a:defRPr/>
            </a:lvl8pPr>
            <a:lvl9pPr marL="2571659" indent="0" algn="ctr">
              <a:buNone/>
              <a:defRPr/>
            </a:lvl9pPr>
          </a:lstStyle>
          <a:p>
            <a:r>
              <a:rPr lang="de-DE"/>
              <a:t>Master-Untertitelformat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017484071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648" y="1200486"/>
            <a:ext cx="8228707" cy="3393839"/>
          </a:xfrm>
          <a:prstGeom prst="rect">
            <a:avLst/>
          </a:prstGeom>
        </p:spPr>
        <p:txBody>
          <a:bodyPr vert="horz" lIns="64291" tIns="32146" rIns="64291" bIns="32146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4170605684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189" y="3305101"/>
            <a:ext cx="7772176" cy="1021333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189" y="2179960"/>
            <a:ext cx="7772176" cy="1125141"/>
          </a:xfrm>
          <a:prstGeom prst="rect">
            <a:avLst/>
          </a:prstGeom>
        </p:spPr>
        <p:txBody>
          <a:bodyPr vert="horz" lIns="64291" tIns="32146" rIns="64291" bIns="32146" anchor="b"/>
          <a:lstStyle>
            <a:lvl1pPr marL="0" indent="0">
              <a:buNone/>
              <a:defRPr sz="1400"/>
            </a:lvl1pPr>
            <a:lvl2pPr marL="321457" indent="0">
              <a:buNone/>
              <a:defRPr sz="1300"/>
            </a:lvl2pPr>
            <a:lvl3pPr marL="642915" indent="0">
              <a:buNone/>
              <a:defRPr sz="1100"/>
            </a:lvl3pPr>
            <a:lvl4pPr marL="964372" indent="0">
              <a:buNone/>
              <a:defRPr sz="1000"/>
            </a:lvl4pPr>
            <a:lvl5pPr marL="1285829" indent="0">
              <a:buNone/>
              <a:defRPr sz="1000"/>
            </a:lvl5pPr>
            <a:lvl6pPr marL="1607287" indent="0">
              <a:buNone/>
              <a:defRPr sz="1000"/>
            </a:lvl6pPr>
            <a:lvl7pPr marL="1928744" indent="0">
              <a:buNone/>
              <a:defRPr sz="1000"/>
            </a:lvl7pPr>
            <a:lvl8pPr marL="2250201" indent="0">
              <a:buNone/>
              <a:defRPr sz="1000"/>
            </a:lvl8pPr>
            <a:lvl9pPr marL="2571659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554136743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648" y="1200486"/>
            <a:ext cx="4060775" cy="3393839"/>
          </a:xfrm>
          <a:prstGeom prst="rect">
            <a:avLst/>
          </a:prstGeom>
        </p:spPr>
        <p:txBody>
          <a:bodyPr vert="horz" lIns="64291" tIns="32146" rIns="64291" bIns="32146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25580" y="1200486"/>
            <a:ext cx="4060775" cy="3393839"/>
          </a:xfrm>
          <a:prstGeom prst="rect">
            <a:avLst/>
          </a:prstGeom>
        </p:spPr>
        <p:txBody>
          <a:bodyPr vert="horz" lIns="64291" tIns="32146" rIns="64291" bIns="32146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708312171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648" y="205941"/>
            <a:ext cx="8228707" cy="85725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647" y="1151093"/>
            <a:ext cx="4039568" cy="479692"/>
          </a:xfrm>
          <a:prstGeom prst="rect">
            <a:avLst/>
          </a:prstGeom>
        </p:spPr>
        <p:txBody>
          <a:bodyPr vert="horz" lIns="64291" tIns="32146" rIns="64291" bIns="32146"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647" y="1630785"/>
            <a:ext cx="4039568" cy="2963540"/>
          </a:xfrm>
          <a:prstGeom prst="rect">
            <a:avLst/>
          </a:prstGeom>
        </p:spPr>
        <p:txBody>
          <a:bodyPr vert="horz" lIns="64291" tIns="32146" rIns="64291" bIns="32146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4556" y="1151093"/>
            <a:ext cx="4041799" cy="479692"/>
          </a:xfrm>
          <a:prstGeom prst="rect">
            <a:avLst/>
          </a:prstGeom>
        </p:spPr>
        <p:txBody>
          <a:bodyPr vert="horz" lIns="64291" tIns="32146" rIns="64291" bIns="32146"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4556" y="1630785"/>
            <a:ext cx="4041799" cy="2963540"/>
          </a:xfrm>
          <a:prstGeom prst="rect">
            <a:avLst/>
          </a:prstGeom>
        </p:spPr>
        <p:txBody>
          <a:bodyPr vert="horz" lIns="64291" tIns="32146" rIns="64291" bIns="32146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847565812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179482704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176758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189" y="3305101"/>
            <a:ext cx="7772176" cy="1021333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189" y="2179960"/>
            <a:ext cx="7772176" cy="1125141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457" indent="0">
              <a:buNone/>
              <a:defRPr sz="1300"/>
            </a:lvl2pPr>
            <a:lvl3pPr marL="642915" indent="0">
              <a:buNone/>
              <a:defRPr sz="1100"/>
            </a:lvl3pPr>
            <a:lvl4pPr marL="964372" indent="0">
              <a:buNone/>
              <a:defRPr sz="1000"/>
            </a:lvl4pPr>
            <a:lvl5pPr marL="1285829" indent="0">
              <a:buNone/>
              <a:defRPr sz="1000"/>
            </a:lvl5pPr>
            <a:lvl6pPr marL="1607287" indent="0">
              <a:buNone/>
              <a:defRPr sz="1000"/>
            </a:lvl6pPr>
            <a:lvl7pPr marL="1928744" indent="0">
              <a:buNone/>
              <a:defRPr sz="1000"/>
            </a:lvl7pPr>
            <a:lvl8pPr marL="2250201" indent="0">
              <a:buNone/>
              <a:defRPr sz="1000"/>
            </a:lvl8pPr>
            <a:lvl9pPr marL="2571659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207021460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648" y="205105"/>
            <a:ext cx="3008189" cy="871481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224" y="205104"/>
            <a:ext cx="5111130" cy="4389221"/>
          </a:xfrm>
          <a:prstGeom prst="rect">
            <a:avLst/>
          </a:prstGeom>
        </p:spPr>
        <p:txBody>
          <a:bodyPr vert="horz" lIns="64291" tIns="32146" rIns="64291" bIns="32146"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648" y="1076586"/>
            <a:ext cx="3008189" cy="3517739"/>
          </a:xfrm>
          <a:prstGeom prst="rect">
            <a:avLst/>
          </a:prstGeom>
        </p:spPr>
        <p:txBody>
          <a:bodyPr vert="horz" lIns="64291" tIns="32146" rIns="64291" bIns="32146"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716193151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636" y="3600619"/>
            <a:ext cx="5486177" cy="425276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636" y="459600"/>
            <a:ext cx="5486177" cy="3085766"/>
          </a:xfrm>
          <a:prstGeom prst="rect">
            <a:avLst/>
          </a:prstGeom>
        </p:spPr>
        <p:txBody>
          <a:bodyPr vert="horz" lIns="64291" tIns="32146" rIns="64291" bIns="32146"/>
          <a:lstStyle>
            <a:lvl1pPr marL="0" indent="0">
              <a:buNone/>
              <a:defRPr sz="2200"/>
            </a:lvl1pPr>
            <a:lvl2pPr marL="321457" indent="0">
              <a:buNone/>
              <a:defRPr sz="2000"/>
            </a:lvl2pPr>
            <a:lvl3pPr marL="642915" indent="0">
              <a:buNone/>
              <a:defRPr sz="1700"/>
            </a:lvl3pPr>
            <a:lvl4pPr marL="964372" indent="0">
              <a:buNone/>
              <a:defRPr sz="1400"/>
            </a:lvl4pPr>
            <a:lvl5pPr marL="1285829" indent="0">
              <a:buNone/>
              <a:defRPr sz="1400"/>
            </a:lvl5pPr>
            <a:lvl6pPr marL="1607287" indent="0">
              <a:buNone/>
              <a:defRPr sz="1400"/>
            </a:lvl6pPr>
            <a:lvl7pPr marL="1928744" indent="0">
              <a:buNone/>
              <a:defRPr sz="1400"/>
            </a:lvl7pPr>
            <a:lvl8pPr marL="2250201" indent="0">
              <a:buNone/>
              <a:defRPr sz="1400"/>
            </a:lvl8pPr>
            <a:lvl9pPr marL="2571659" indent="0">
              <a:buNone/>
              <a:defRPr sz="1400"/>
            </a:lvl9pPr>
          </a:lstStyle>
          <a:p>
            <a:pPr lvl="0"/>
            <a:endParaRPr lang="de-DE" noProof="0">
              <a:sym typeface="Gill Sans" charset="0"/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636" y="4025894"/>
            <a:ext cx="5486177" cy="603591"/>
          </a:xfrm>
          <a:prstGeom prst="rect">
            <a:avLst/>
          </a:prstGeom>
        </p:spPr>
        <p:txBody>
          <a:bodyPr vert="horz" lIns="64291" tIns="32146" rIns="64291" bIns="32146"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99024645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648" y="1200486"/>
            <a:ext cx="8228707" cy="3393839"/>
          </a:xfrm>
          <a:prstGeom prst="rect">
            <a:avLst/>
          </a:prstGeom>
        </p:spPr>
        <p:txBody>
          <a:bodyPr vert="eaVert" lIns="64291" tIns="32146" rIns="64291" bIns="32146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300128988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177" y="1200486"/>
            <a:ext cx="2057176" cy="3393839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647" y="1200486"/>
            <a:ext cx="6064374" cy="3393839"/>
          </a:xfrm>
          <a:prstGeom prst="rect">
            <a:avLst/>
          </a:prstGeom>
        </p:spPr>
        <p:txBody>
          <a:bodyPr vert="eaVert" lIns="64291" tIns="32146" rIns="64291" bIns="32146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4253778265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355" y="1598136"/>
            <a:ext cx="7773293" cy="1102537"/>
          </a:xfrm>
          <a:prstGeom prst="rect">
            <a:avLst/>
          </a:prstGeom>
        </p:spPr>
        <p:txBody>
          <a:bodyPr vert="horz" lIns="64291" tIns="32146" rIns="64291" bIns="32146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824" y="2914986"/>
            <a:ext cx="6400354" cy="1314338"/>
          </a:xfrm>
        </p:spPr>
        <p:txBody>
          <a:bodyPr/>
          <a:lstStyle>
            <a:lvl1pPr marL="0" indent="0" algn="ctr">
              <a:buNone/>
              <a:defRPr/>
            </a:lvl1pPr>
            <a:lvl2pPr marL="321457" indent="0" algn="ctr">
              <a:buNone/>
              <a:defRPr/>
            </a:lvl2pPr>
            <a:lvl3pPr marL="642915" indent="0" algn="ctr">
              <a:buNone/>
              <a:defRPr/>
            </a:lvl3pPr>
            <a:lvl4pPr marL="964372" indent="0" algn="ctr">
              <a:buNone/>
              <a:defRPr/>
            </a:lvl4pPr>
            <a:lvl5pPr marL="1285829" indent="0" algn="ctr">
              <a:buNone/>
              <a:defRPr/>
            </a:lvl5pPr>
            <a:lvl6pPr marL="1607287" indent="0" algn="ctr">
              <a:buNone/>
              <a:defRPr/>
            </a:lvl6pPr>
            <a:lvl7pPr marL="1928744" indent="0" algn="ctr">
              <a:buNone/>
              <a:defRPr/>
            </a:lvl7pPr>
            <a:lvl8pPr marL="2250201" indent="0" algn="ctr">
              <a:buNone/>
              <a:defRPr/>
            </a:lvl8pPr>
            <a:lvl9pPr marL="2571659" indent="0" algn="ctr">
              <a:buNone/>
              <a:defRPr/>
            </a:lvl9pPr>
          </a:lstStyle>
          <a:p>
            <a:r>
              <a:rPr lang="de-DE"/>
              <a:t>Master-Untertitelformat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081015034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648" y="205941"/>
            <a:ext cx="8228707" cy="857250"/>
          </a:xfrm>
          <a:prstGeom prst="rect">
            <a:avLst/>
          </a:prstGeom>
        </p:spPr>
        <p:txBody>
          <a:bodyPr vert="horz" lIns="64291" tIns="32146" rIns="64291" bIns="32146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112984488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189" y="3305101"/>
            <a:ext cx="7772176" cy="1021333"/>
          </a:xfrm>
          <a:prstGeom prst="rect">
            <a:avLst/>
          </a:prstGeom>
        </p:spPr>
        <p:txBody>
          <a:bodyPr vert="horz" lIns="64291" tIns="32146" rIns="64291" bIns="32146" anchor="t"/>
          <a:lstStyle>
            <a:lvl1pPr algn="l">
              <a:defRPr sz="2800" b="1" cap="all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189" y="2179960"/>
            <a:ext cx="7772176" cy="1125141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457" indent="0">
              <a:buNone/>
              <a:defRPr sz="1300"/>
            </a:lvl2pPr>
            <a:lvl3pPr marL="642915" indent="0">
              <a:buNone/>
              <a:defRPr sz="1100"/>
            </a:lvl3pPr>
            <a:lvl4pPr marL="964372" indent="0">
              <a:buNone/>
              <a:defRPr sz="1000"/>
            </a:lvl4pPr>
            <a:lvl5pPr marL="1285829" indent="0">
              <a:buNone/>
              <a:defRPr sz="1000"/>
            </a:lvl5pPr>
            <a:lvl6pPr marL="1607287" indent="0">
              <a:buNone/>
              <a:defRPr sz="1000"/>
            </a:lvl6pPr>
            <a:lvl7pPr marL="1928744" indent="0">
              <a:buNone/>
              <a:defRPr sz="1000"/>
            </a:lvl7pPr>
            <a:lvl8pPr marL="2250201" indent="0">
              <a:buNone/>
              <a:defRPr sz="1000"/>
            </a:lvl8pPr>
            <a:lvl9pPr marL="2571659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859992754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648" y="205941"/>
            <a:ext cx="8228707" cy="857250"/>
          </a:xfrm>
          <a:prstGeom prst="rect">
            <a:avLst/>
          </a:prstGeom>
        </p:spPr>
        <p:txBody>
          <a:bodyPr vert="horz" lIns="64291" tIns="32146" rIns="64291" bIns="32146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92970" y="669727"/>
            <a:ext cx="3625453" cy="3804047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25579" y="669727"/>
            <a:ext cx="3625453" cy="3804047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679144346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648" y="205941"/>
            <a:ext cx="8228707" cy="857250"/>
          </a:xfrm>
          <a:prstGeom prst="rect">
            <a:avLst/>
          </a:prstGeom>
        </p:spPr>
        <p:txBody>
          <a:bodyPr vert="horz" lIns="64291" tIns="32146" rIns="64291" bIns="32146"/>
          <a:lstStyle>
            <a:lvl1pPr>
              <a:defRPr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647" y="1151093"/>
            <a:ext cx="4039568" cy="479692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647" y="1630785"/>
            <a:ext cx="4039568" cy="2963540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4556" y="1151093"/>
            <a:ext cx="4041799" cy="479692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4556" y="1630785"/>
            <a:ext cx="4041799" cy="2963540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433188981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648" y="205941"/>
            <a:ext cx="8228707" cy="857250"/>
          </a:xfrm>
          <a:prstGeom prst="rect">
            <a:avLst/>
          </a:prstGeom>
        </p:spPr>
        <p:txBody>
          <a:bodyPr vert="horz" lIns="64291" tIns="32146" rIns="64291" bIns="32146"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78346421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92970" y="2652117"/>
            <a:ext cx="3625453" cy="2491383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25579" y="2652117"/>
            <a:ext cx="3625453" cy="2491383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234304218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0775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648" y="205105"/>
            <a:ext cx="3008189" cy="871481"/>
          </a:xfrm>
          <a:prstGeom prst="rect">
            <a:avLst/>
          </a:prstGeom>
        </p:spPr>
        <p:txBody>
          <a:bodyPr vert="horz" lIns="64291" tIns="32146" rIns="64291" bIns="32146" anchor="b"/>
          <a:lstStyle>
            <a:lvl1pPr algn="l">
              <a:defRPr sz="14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224" y="205104"/>
            <a:ext cx="5111130" cy="4389221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648" y="1076586"/>
            <a:ext cx="3008189" cy="3517739"/>
          </a:xfrm>
        </p:spPr>
        <p:txBody>
          <a:bodyPr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277224556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636" y="3600619"/>
            <a:ext cx="5486177" cy="425276"/>
          </a:xfrm>
          <a:prstGeom prst="rect">
            <a:avLst/>
          </a:prstGeom>
        </p:spPr>
        <p:txBody>
          <a:bodyPr vert="horz" lIns="64291" tIns="32146" rIns="64291" bIns="32146" anchor="b"/>
          <a:lstStyle>
            <a:lvl1pPr algn="l">
              <a:defRPr sz="14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636" y="459600"/>
            <a:ext cx="5486177" cy="3085766"/>
          </a:xfrm>
        </p:spPr>
        <p:txBody>
          <a:bodyPr/>
          <a:lstStyle>
            <a:lvl1pPr marL="0" indent="0">
              <a:buNone/>
              <a:defRPr sz="2200"/>
            </a:lvl1pPr>
            <a:lvl2pPr marL="321457" indent="0">
              <a:buNone/>
              <a:defRPr sz="2000"/>
            </a:lvl2pPr>
            <a:lvl3pPr marL="642915" indent="0">
              <a:buNone/>
              <a:defRPr sz="1700"/>
            </a:lvl3pPr>
            <a:lvl4pPr marL="964372" indent="0">
              <a:buNone/>
              <a:defRPr sz="1400"/>
            </a:lvl4pPr>
            <a:lvl5pPr marL="1285829" indent="0">
              <a:buNone/>
              <a:defRPr sz="1400"/>
            </a:lvl5pPr>
            <a:lvl6pPr marL="1607287" indent="0">
              <a:buNone/>
              <a:defRPr sz="1400"/>
            </a:lvl6pPr>
            <a:lvl7pPr marL="1928744" indent="0">
              <a:buNone/>
              <a:defRPr sz="1400"/>
            </a:lvl7pPr>
            <a:lvl8pPr marL="2250201" indent="0">
              <a:buNone/>
              <a:defRPr sz="1400"/>
            </a:lvl8pPr>
            <a:lvl9pPr marL="2571659" indent="0">
              <a:buNone/>
              <a:defRPr sz="1400"/>
            </a:lvl9pPr>
          </a:lstStyle>
          <a:p>
            <a:pPr lvl="0"/>
            <a:endParaRPr lang="de-DE" noProof="0">
              <a:sym typeface="Gill Sans" charset="0"/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636" y="4025894"/>
            <a:ext cx="5486177" cy="603591"/>
          </a:xfrm>
        </p:spPr>
        <p:txBody>
          <a:bodyPr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802699517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648" y="205941"/>
            <a:ext cx="8228707" cy="857250"/>
          </a:xfrm>
          <a:prstGeom prst="rect">
            <a:avLst/>
          </a:prstGeom>
        </p:spPr>
        <p:txBody>
          <a:bodyPr vert="horz" lIns="64291" tIns="32146" rIns="64291" bIns="32146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927297483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177" y="205942"/>
            <a:ext cx="2057176" cy="4267832"/>
          </a:xfrm>
          <a:prstGeom prst="rect">
            <a:avLst/>
          </a:prstGeom>
        </p:spPr>
        <p:txBody>
          <a:bodyPr vert="eaVert" lIns="64291" tIns="32146" rIns="64291" bIns="32146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647" y="205942"/>
            <a:ext cx="6064374" cy="4267832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892198862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355" y="1598136"/>
            <a:ext cx="7773293" cy="1102537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824" y="2914986"/>
            <a:ext cx="6400354" cy="1314338"/>
          </a:xfrm>
          <a:prstGeom prst="rect">
            <a:avLst/>
          </a:prstGeom>
        </p:spPr>
        <p:txBody>
          <a:bodyPr vert="horz" lIns="64291" tIns="32146" rIns="64291" bIns="32146"/>
          <a:lstStyle>
            <a:lvl1pPr marL="0" indent="0" algn="ctr">
              <a:buNone/>
              <a:defRPr/>
            </a:lvl1pPr>
            <a:lvl2pPr marL="321457" indent="0" algn="ctr">
              <a:buNone/>
              <a:defRPr/>
            </a:lvl2pPr>
            <a:lvl3pPr marL="642915" indent="0" algn="ctr">
              <a:buNone/>
              <a:defRPr/>
            </a:lvl3pPr>
            <a:lvl4pPr marL="964372" indent="0" algn="ctr">
              <a:buNone/>
              <a:defRPr/>
            </a:lvl4pPr>
            <a:lvl5pPr marL="1285829" indent="0" algn="ctr">
              <a:buNone/>
              <a:defRPr/>
            </a:lvl5pPr>
            <a:lvl6pPr marL="1607287" indent="0" algn="ctr">
              <a:buNone/>
              <a:defRPr/>
            </a:lvl6pPr>
            <a:lvl7pPr marL="1928744" indent="0" algn="ctr">
              <a:buNone/>
              <a:defRPr/>
            </a:lvl7pPr>
            <a:lvl8pPr marL="2250201" indent="0" algn="ctr">
              <a:buNone/>
              <a:defRPr/>
            </a:lvl8pPr>
            <a:lvl9pPr marL="2571659" indent="0" algn="ctr">
              <a:buNone/>
              <a:defRPr/>
            </a:lvl9pPr>
          </a:lstStyle>
          <a:p>
            <a:r>
              <a:rPr lang="de-DE"/>
              <a:t>Master-Untertitelformat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1171964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648" y="1200486"/>
            <a:ext cx="8228707" cy="3393839"/>
          </a:xfrm>
          <a:prstGeom prst="rect">
            <a:avLst/>
          </a:prstGeom>
        </p:spPr>
        <p:txBody>
          <a:bodyPr vert="horz" lIns="64291" tIns="32146" rIns="64291" bIns="32146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144707675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189" y="3305101"/>
            <a:ext cx="7772176" cy="1021333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189" y="2179960"/>
            <a:ext cx="7772176" cy="1125141"/>
          </a:xfrm>
          <a:prstGeom prst="rect">
            <a:avLst/>
          </a:prstGeom>
        </p:spPr>
        <p:txBody>
          <a:bodyPr vert="horz" lIns="64291" tIns="32146" rIns="64291" bIns="32146" anchor="b"/>
          <a:lstStyle>
            <a:lvl1pPr marL="0" indent="0">
              <a:buNone/>
              <a:defRPr sz="1400"/>
            </a:lvl1pPr>
            <a:lvl2pPr marL="321457" indent="0">
              <a:buNone/>
              <a:defRPr sz="1300"/>
            </a:lvl2pPr>
            <a:lvl3pPr marL="642915" indent="0">
              <a:buNone/>
              <a:defRPr sz="1100"/>
            </a:lvl3pPr>
            <a:lvl4pPr marL="964372" indent="0">
              <a:buNone/>
              <a:defRPr sz="1000"/>
            </a:lvl4pPr>
            <a:lvl5pPr marL="1285829" indent="0">
              <a:buNone/>
              <a:defRPr sz="1000"/>
            </a:lvl5pPr>
            <a:lvl6pPr marL="1607287" indent="0">
              <a:buNone/>
              <a:defRPr sz="1000"/>
            </a:lvl6pPr>
            <a:lvl7pPr marL="1928744" indent="0">
              <a:buNone/>
              <a:defRPr sz="1000"/>
            </a:lvl7pPr>
            <a:lvl8pPr marL="2250201" indent="0">
              <a:buNone/>
              <a:defRPr sz="1000"/>
            </a:lvl8pPr>
            <a:lvl9pPr marL="2571659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742703631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648" y="1200486"/>
            <a:ext cx="4060775" cy="3393839"/>
          </a:xfrm>
          <a:prstGeom prst="rect">
            <a:avLst/>
          </a:prstGeom>
        </p:spPr>
        <p:txBody>
          <a:bodyPr vert="horz" lIns="64291" tIns="32146" rIns="64291" bIns="32146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25580" y="1200486"/>
            <a:ext cx="4060775" cy="3393839"/>
          </a:xfrm>
          <a:prstGeom prst="rect">
            <a:avLst/>
          </a:prstGeom>
        </p:spPr>
        <p:txBody>
          <a:bodyPr vert="horz" lIns="64291" tIns="32146" rIns="64291" bIns="32146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842033909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648" y="205941"/>
            <a:ext cx="8228707" cy="85725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647" y="1151093"/>
            <a:ext cx="4039568" cy="479692"/>
          </a:xfrm>
          <a:prstGeom prst="rect">
            <a:avLst/>
          </a:prstGeom>
        </p:spPr>
        <p:txBody>
          <a:bodyPr vert="horz" lIns="64291" tIns="32146" rIns="64291" bIns="32146"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647" y="1630785"/>
            <a:ext cx="4039568" cy="2963540"/>
          </a:xfrm>
          <a:prstGeom prst="rect">
            <a:avLst/>
          </a:prstGeom>
        </p:spPr>
        <p:txBody>
          <a:bodyPr vert="horz" lIns="64291" tIns="32146" rIns="64291" bIns="32146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4556" y="1151093"/>
            <a:ext cx="4041799" cy="479692"/>
          </a:xfrm>
          <a:prstGeom prst="rect">
            <a:avLst/>
          </a:prstGeom>
        </p:spPr>
        <p:txBody>
          <a:bodyPr vert="horz" lIns="64291" tIns="32146" rIns="64291" bIns="32146"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4556" y="1630785"/>
            <a:ext cx="4041799" cy="2963540"/>
          </a:xfrm>
          <a:prstGeom prst="rect">
            <a:avLst/>
          </a:prstGeom>
        </p:spPr>
        <p:txBody>
          <a:bodyPr vert="horz" lIns="64291" tIns="32146" rIns="64291" bIns="32146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37514279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648" y="205941"/>
            <a:ext cx="8228707" cy="85725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647" y="1151093"/>
            <a:ext cx="4039568" cy="479692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647" y="1630785"/>
            <a:ext cx="4039568" cy="2963540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4556" y="1151093"/>
            <a:ext cx="4041799" cy="479692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4556" y="1630785"/>
            <a:ext cx="4041799" cy="2963540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043660143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48658149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9509648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648" y="205105"/>
            <a:ext cx="3008189" cy="871481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224" y="205104"/>
            <a:ext cx="5111130" cy="4389221"/>
          </a:xfrm>
          <a:prstGeom prst="rect">
            <a:avLst/>
          </a:prstGeom>
        </p:spPr>
        <p:txBody>
          <a:bodyPr vert="horz" lIns="64291" tIns="32146" rIns="64291" bIns="32146"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648" y="1076586"/>
            <a:ext cx="3008189" cy="3517739"/>
          </a:xfrm>
          <a:prstGeom prst="rect">
            <a:avLst/>
          </a:prstGeom>
        </p:spPr>
        <p:txBody>
          <a:bodyPr vert="horz" lIns="64291" tIns="32146" rIns="64291" bIns="32146"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35847455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636" y="3600619"/>
            <a:ext cx="5486177" cy="425276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636" y="459600"/>
            <a:ext cx="5486177" cy="3085766"/>
          </a:xfrm>
          <a:prstGeom prst="rect">
            <a:avLst/>
          </a:prstGeom>
        </p:spPr>
        <p:txBody>
          <a:bodyPr vert="horz" lIns="64291" tIns="32146" rIns="64291" bIns="32146"/>
          <a:lstStyle>
            <a:lvl1pPr marL="0" indent="0">
              <a:buNone/>
              <a:defRPr sz="2200"/>
            </a:lvl1pPr>
            <a:lvl2pPr marL="321457" indent="0">
              <a:buNone/>
              <a:defRPr sz="2000"/>
            </a:lvl2pPr>
            <a:lvl3pPr marL="642915" indent="0">
              <a:buNone/>
              <a:defRPr sz="1700"/>
            </a:lvl3pPr>
            <a:lvl4pPr marL="964372" indent="0">
              <a:buNone/>
              <a:defRPr sz="1400"/>
            </a:lvl4pPr>
            <a:lvl5pPr marL="1285829" indent="0">
              <a:buNone/>
              <a:defRPr sz="1400"/>
            </a:lvl5pPr>
            <a:lvl6pPr marL="1607287" indent="0">
              <a:buNone/>
              <a:defRPr sz="1400"/>
            </a:lvl6pPr>
            <a:lvl7pPr marL="1928744" indent="0">
              <a:buNone/>
              <a:defRPr sz="1400"/>
            </a:lvl7pPr>
            <a:lvl8pPr marL="2250201" indent="0">
              <a:buNone/>
              <a:defRPr sz="1400"/>
            </a:lvl8pPr>
            <a:lvl9pPr marL="2571659" indent="0">
              <a:buNone/>
              <a:defRPr sz="1400"/>
            </a:lvl9pPr>
          </a:lstStyle>
          <a:p>
            <a:pPr lvl="0"/>
            <a:endParaRPr lang="de-DE" noProof="0">
              <a:sym typeface="Gill Sans" charset="0"/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636" y="4025894"/>
            <a:ext cx="5486177" cy="603591"/>
          </a:xfrm>
          <a:prstGeom prst="rect">
            <a:avLst/>
          </a:prstGeom>
        </p:spPr>
        <p:txBody>
          <a:bodyPr vert="horz" lIns="64291" tIns="32146" rIns="64291" bIns="32146"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987354615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648" y="1200486"/>
            <a:ext cx="8228707" cy="3393839"/>
          </a:xfrm>
          <a:prstGeom prst="rect">
            <a:avLst/>
          </a:prstGeom>
        </p:spPr>
        <p:txBody>
          <a:bodyPr vert="eaVert" lIns="64291" tIns="32146" rIns="64291" bIns="32146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5213817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177" y="1200485"/>
            <a:ext cx="2057176" cy="3581363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647" y="1200485"/>
            <a:ext cx="6064374" cy="3581363"/>
          </a:xfrm>
          <a:prstGeom prst="rect">
            <a:avLst/>
          </a:prstGeom>
        </p:spPr>
        <p:txBody>
          <a:bodyPr vert="eaVert" lIns="64291" tIns="32146" rIns="64291" bIns="32146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036860900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355" y="1598136"/>
            <a:ext cx="7773293" cy="1102537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824" y="2914986"/>
            <a:ext cx="6400354" cy="1314338"/>
          </a:xfrm>
          <a:prstGeom prst="rect">
            <a:avLst/>
          </a:prstGeom>
        </p:spPr>
        <p:txBody>
          <a:bodyPr vert="horz" lIns="64291" tIns="32146" rIns="64291" bIns="32146"/>
          <a:lstStyle>
            <a:lvl1pPr marL="0" indent="0" algn="ctr">
              <a:buNone/>
              <a:defRPr/>
            </a:lvl1pPr>
            <a:lvl2pPr marL="321457" indent="0" algn="ctr">
              <a:buNone/>
              <a:defRPr/>
            </a:lvl2pPr>
            <a:lvl3pPr marL="642915" indent="0" algn="ctr">
              <a:buNone/>
              <a:defRPr/>
            </a:lvl3pPr>
            <a:lvl4pPr marL="964372" indent="0" algn="ctr">
              <a:buNone/>
              <a:defRPr/>
            </a:lvl4pPr>
            <a:lvl5pPr marL="1285829" indent="0" algn="ctr">
              <a:buNone/>
              <a:defRPr/>
            </a:lvl5pPr>
            <a:lvl6pPr marL="1607287" indent="0" algn="ctr">
              <a:buNone/>
              <a:defRPr/>
            </a:lvl6pPr>
            <a:lvl7pPr marL="1928744" indent="0" algn="ctr">
              <a:buNone/>
              <a:defRPr/>
            </a:lvl7pPr>
            <a:lvl8pPr marL="2250201" indent="0" algn="ctr">
              <a:buNone/>
              <a:defRPr/>
            </a:lvl8pPr>
            <a:lvl9pPr marL="2571659" indent="0" algn="ctr">
              <a:buNone/>
              <a:defRPr/>
            </a:lvl9pPr>
          </a:lstStyle>
          <a:p>
            <a:r>
              <a:rPr lang="de-DE"/>
              <a:t>Master-Untertitelformat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925279318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648" y="1200486"/>
            <a:ext cx="8228707" cy="3393839"/>
          </a:xfrm>
          <a:prstGeom prst="rect">
            <a:avLst/>
          </a:prstGeom>
        </p:spPr>
        <p:txBody>
          <a:bodyPr vert="horz" lIns="64291" tIns="32146" rIns="64291" bIns="32146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083173057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189" y="3305101"/>
            <a:ext cx="7772176" cy="1021333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189" y="2179960"/>
            <a:ext cx="7772176" cy="1125141"/>
          </a:xfrm>
          <a:prstGeom prst="rect">
            <a:avLst/>
          </a:prstGeom>
        </p:spPr>
        <p:txBody>
          <a:bodyPr vert="horz" lIns="64291" tIns="32146" rIns="64291" bIns="32146" anchor="b"/>
          <a:lstStyle>
            <a:lvl1pPr marL="0" indent="0">
              <a:buNone/>
              <a:defRPr sz="1400"/>
            </a:lvl1pPr>
            <a:lvl2pPr marL="321457" indent="0">
              <a:buNone/>
              <a:defRPr sz="1300"/>
            </a:lvl2pPr>
            <a:lvl3pPr marL="642915" indent="0">
              <a:buNone/>
              <a:defRPr sz="1100"/>
            </a:lvl3pPr>
            <a:lvl4pPr marL="964372" indent="0">
              <a:buNone/>
              <a:defRPr sz="1000"/>
            </a:lvl4pPr>
            <a:lvl5pPr marL="1285829" indent="0">
              <a:buNone/>
              <a:defRPr sz="1000"/>
            </a:lvl5pPr>
            <a:lvl6pPr marL="1607287" indent="0">
              <a:buNone/>
              <a:defRPr sz="1000"/>
            </a:lvl6pPr>
            <a:lvl7pPr marL="1928744" indent="0">
              <a:buNone/>
              <a:defRPr sz="1000"/>
            </a:lvl7pPr>
            <a:lvl8pPr marL="2250201" indent="0">
              <a:buNone/>
              <a:defRPr sz="1000"/>
            </a:lvl8pPr>
            <a:lvl9pPr marL="2571659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67957266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648" y="1200486"/>
            <a:ext cx="4060775" cy="3393839"/>
          </a:xfrm>
          <a:prstGeom prst="rect">
            <a:avLst/>
          </a:prstGeom>
        </p:spPr>
        <p:txBody>
          <a:bodyPr vert="horz" lIns="64291" tIns="32146" rIns="64291" bIns="32146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25580" y="1200486"/>
            <a:ext cx="4060775" cy="3393839"/>
          </a:xfrm>
          <a:prstGeom prst="rect">
            <a:avLst/>
          </a:prstGeom>
        </p:spPr>
        <p:txBody>
          <a:bodyPr vert="horz" lIns="64291" tIns="32146" rIns="64291" bIns="32146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15841537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257869036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648" y="205941"/>
            <a:ext cx="8228707" cy="85725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647" y="1151093"/>
            <a:ext cx="4039568" cy="479692"/>
          </a:xfrm>
          <a:prstGeom prst="rect">
            <a:avLst/>
          </a:prstGeom>
        </p:spPr>
        <p:txBody>
          <a:bodyPr vert="horz" lIns="64291" tIns="32146" rIns="64291" bIns="32146"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647" y="1630785"/>
            <a:ext cx="4039568" cy="2963540"/>
          </a:xfrm>
          <a:prstGeom prst="rect">
            <a:avLst/>
          </a:prstGeom>
        </p:spPr>
        <p:txBody>
          <a:bodyPr vert="horz" lIns="64291" tIns="32146" rIns="64291" bIns="32146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4556" y="1151093"/>
            <a:ext cx="4041799" cy="479692"/>
          </a:xfrm>
          <a:prstGeom prst="rect">
            <a:avLst/>
          </a:prstGeom>
        </p:spPr>
        <p:txBody>
          <a:bodyPr vert="horz" lIns="64291" tIns="32146" rIns="64291" bIns="32146"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4556" y="1630785"/>
            <a:ext cx="4041799" cy="2963540"/>
          </a:xfrm>
          <a:prstGeom prst="rect">
            <a:avLst/>
          </a:prstGeom>
        </p:spPr>
        <p:txBody>
          <a:bodyPr vert="horz" lIns="64291" tIns="32146" rIns="64291" bIns="32146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764154077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42234034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2426179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648" y="205105"/>
            <a:ext cx="3008189" cy="871481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224" y="205104"/>
            <a:ext cx="5111130" cy="4389221"/>
          </a:xfrm>
          <a:prstGeom prst="rect">
            <a:avLst/>
          </a:prstGeom>
        </p:spPr>
        <p:txBody>
          <a:bodyPr vert="horz" lIns="64291" tIns="32146" rIns="64291" bIns="32146"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648" y="1076586"/>
            <a:ext cx="3008189" cy="3517739"/>
          </a:xfrm>
          <a:prstGeom prst="rect">
            <a:avLst/>
          </a:prstGeom>
        </p:spPr>
        <p:txBody>
          <a:bodyPr vert="horz" lIns="64291" tIns="32146" rIns="64291" bIns="32146"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233769714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636" y="3600619"/>
            <a:ext cx="5486177" cy="425276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636" y="459600"/>
            <a:ext cx="5486177" cy="3085766"/>
          </a:xfrm>
          <a:prstGeom prst="rect">
            <a:avLst/>
          </a:prstGeom>
        </p:spPr>
        <p:txBody>
          <a:bodyPr vert="horz" lIns="64291" tIns="32146" rIns="64291" bIns="32146"/>
          <a:lstStyle>
            <a:lvl1pPr marL="0" indent="0">
              <a:buNone/>
              <a:defRPr sz="2200"/>
            </a:lvl1pPr>
            <a:lvl2pPr marL="321457" indent="0">
              <a:buNone/>
              <a:defRPr sz="2000"/>
            </a:lvl2pPr>
            <a:lvl3pPr marL="642915" indent="0">
              <a:buNone/>
              <a:defRPr sz="1700"/>
            </a:lvl3pPr>
            <a:lvl4pPr marL="964372" indent="0">
              <a:buNone/>
              <a:defRPr sz="1400"/>
            </a:lvl4pPr>
            <a:lvl5pPr marL="1285829" indent="0">
              <a:buNone/>
              <a:defRPr sz="1400"/>
            </a:lvl5pPr>
            <a:lvl6pPr marL="1607287" indent="0">
              <a:buNone/>
              <a:defRPr sz="1400"/>
            </a:lvl6pPr>
            <a:lvl7pPr marL="1928744" indent="0">
              <a:buNone/>
              <a:defRPr sz="1400"/>
            </a:lvl7pPr>
            <a:lvl8pPr marL="2250201" indent="0">
              <a:buNone/>
              <a:defRPr sz="1400"/>
            </a:lvl8pPr>
            <a:lvl9pPr marL="2571659" indent="0">
              <a:buNone/>
              <a:defRPr sz="1400"/>
            </a:lvl9pPr>
          </a:lstStyle>
          <a:p>
            <a:pPr lvl="0"/>
            <a:endParaRPr lang="de-DE" noProof="0">
              <a:sym typeface="Gill Sans" charset="0"/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636" y="4025894"/>
            <a:ext cx="5486177" cy="603591"/>
          </a:xfrm>
          <a:prstGeom prst="rect">
            <a:avLst/>
          </a:prstGeom>
        </p:spPr>
        <p:txBody>
          <a:bodyPr vert="horz" lIns="64291" tIns="32146" rIns="64291" bIns="32146"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34949906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648" y="1200486"/>
            <a:ext cx="8228707" cy="3393839"/>
          </a:xfrm>
          <a:prstGeom prst="rect">
            <a:avLst/>
          </a:prstGeom>
        </p:spPr>
        <p:txBody>
          <a:bodyPr vert="eaVert" lIns="64291" tIns="32146" rIns="64291" bIns="32146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632651775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177" y="1200485"/>
            <a:ext cx="2057176" cy="3581363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647" y="1200485"/>
            <a:ext cx="6064374" cy="3581363"/>
          </a:xfrm>
          <a:prstGeom prst="rect">
            <a:avLst/>
          </a:prstGeom>
        </p:spPr>
        <p:txBody>
          <a:bodyPr vert="eaVert" lIns="64291" tIns="32146" rIns="64291" bIns="32146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840663109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355" y="1598136"/>
            <a:ext cx="7773293" cy="1102537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824" y="2914986"/>
            <a:ext cx="6400354" cy="1314338"/>
          </a:xfrm>
        </p:spPr>
        <p:txBody>
          <a:bodyPr/>
          <a:lstStyle>
            <a:lvl1pPr marL="0" indent="0" algn="ctr">
              <a:buNone/>
              <a:defRPr/>
            </a:lvl1pPr>
            <a:lvl2pPr marL="321457" indent="0" algn="ctr">
              <a:buNone/>
              <a:defRPr/>
            </a:lvl2pPr>
            <a:lvl3pPr marL="642915" indent="0" algn="ctr">
              <a:buNone/>
              <a:defRPr/>
            </a:lvl3pPr>
            <a:lvl4pPr marL="964372" indent="0" algn="ctr">
              <a:buNone/>
              <a:defRPr/>
            </a:lvl4pPr>
            <a:lvl5pPr marL="1285829" indent="0" algn="ctr">
              <a:buNone/>
              <a:defRPr/>
            </a:lvl5pPr>
            <a:lvl6pPr marL="1607287" indent="0" algn="ctr">
              <a:buNone/>
              <a:defRPr/>
            </a:lvl6pPr>
            <a:lvl7pPr marL="1928744" indent="0" algn="ctr">
              <a:buNone/>
              <a:defRPr/>
            </a:lvl7pPr>
            <a:lvl8pPr marL="2250201" indent="0" algn="ctr">
              <a:buNone/>
              <a:defRPr/>
            </a:lvl8pPr>
            <a:lvl9pPr marL="2571659" indent="0" algn="ctr">
              <a:buNone/>
              <a:defRPr/>
            </a:lvl9pPr>
          </a:lstStyle>
          <a:p>
            <a:r>
              <a:rPr lang="de-DE"/>
              <a:t>Master-Untertitelformat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199812186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489981100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189" y="3305101"/>
            <a:ext cx="7772176" cy="1021333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189" y="2179960"/>
            <a:ext cx="7772176" cy="1125141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457" indent="0">
              <a:buNone/>
              <a:defRPr sz="1300"/>
            </a:lvl2pPr>
            <a:lvl3pPr marL="642915" indent="0">
              <a:buNone/>
              <a:defRPr sz="1100"/>
            </a:lvl3pPr>
            <a:lvl4pPr marL="964372" indent="0">
              <a:buNone/>
              <a:defRPr sz="1000"/>
            </a:lvl4pPr>
            <a:lvl5pPr marL="1285829" indent="0">
              <a:buNone/>
              <a:defRPr sz="1000"/>
            </a:lvl5pPr>
            <a:lvl6pPr marL="1607287" indent="0">
              <a:buNone/>
              <a:defRPr sz="1000"/>
            </a:lvl6pPr>
            <a:lvl7pPr marL="1928744" indent="0">
              <a:buNone/>
              <a:defRPr sz="1000"/>
            </a:lvl7pPr>
            <a:lvl8pPr marL="2250201" indent="0">
              <a:buNone/>
              <a:defRPr sz="1000"/>
            </a:lvl8pPr>
            <a:lvl9pPr marL="2571659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05923235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0289707"/>
      </p:ext>
    </p:extLst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46484" y="2524869"/>
            <a:ext cx="2009180" cy="2618631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2562820" y="2524869"/>
            <a:ext cx="2009180" cy="2618631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881138954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648" y="205941"/>
            <a:ext cx="8228707" cy="85725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647" y="1151093"/>
            <a:ext cx="4039568" cy="479692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647" y="1630785"/>
            <a:ext cx="4039568" cy="2963540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4556" y="1151093"/>
            <a:ext cx="4041799" cy="479692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4556" y="1630785"/>
            <a:ext cx="4041799" cy="2963540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835286491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913249401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3659188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648" y="205105"/>
            <a:ext cx="3008189" cy="871481"/>
          </a:xfrm>
        </p:spPr>
        <p:txBody>
          <a:bodyPr/>
          <a:lstStyle>
            <a:lvl1pPr algn="l">
              <a:defRPr sz="14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224" y="205104"/>
            <a:ext cx="5111130" cy="4389221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648" y="1076586"/>
            <a:ext cx="3008189" cy="3517739"/>
          </a:xfrm>
        </p:spPr>
        <p:txBody>
          <a:bodyPr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81618561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636" y="3600619"/>
            <a:ext cx="5486177" cy="425276"/>
          </a:xfrm>
        </p:spPr>
        <p:txBody>
          <a:bodyPr/>
          <a:lstStyle>
            <a:lvl1pPr algn="l">
              <a:defRPr sz="14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636" y="459600"/>
            <a:ext cx="5486177" cy="3085766"/>
          </a:xfrm>
        </p:spPr>
        <p:txBody>
          <a:bodyPr/>
          <a:lstStyle>
            <a:lvl1pPr marL="0" indent="0">
              <a:buNone/>
              <a:defRPr sz="2200"/>
            </a:lvl1pPr>
            <a:lvl2pPr marL="321457" indent="0">
              <a:buNone/>
              <a:defRPr sz="2000"/>
            </a:lvl2pPr>
            <a:lvl3pPr marL="642915" indent="0">
              <a:buNone/>
              <a:defRPr sz="1700"/>
            </a:lvl3pPr>
            <a:lvl4pPr marL="964372" indent="0">
              <a:buNone/>
              <a:defRPr sz="1400"/>
            </a:lvl4pPr>
            <a:lvl5pPr marL="1285829" indent="0">
              <a:buNone/>
              <a:defRPr sz="1400"/>
            </a:lvl5pPr>
            <a:lvl6pPr marL="1607287" indent="0">
              <a:buNone/>
              <a:defRPr sz="1400"/>
            </a:lvl6pPr>
            <a:lvl7pPr marL="1928744" indent="0">
              <a:buNone/>
              <a:defRPr sz="1400"/>
            </a:lvl7pPr>
            <a:lvl8pPr marL="2250201" indent="0">
              <a:buNone/>
              <a:defRPr sz="1400"/>
            </a:lvl8pPr>
            <a:lvl9pPr marL="2571659" indent="0">
              <a:buNone/>
              <a:defRPr sz="1400"/>
            </a:lvl9pPr>
          </a:lstStyle>
          <a:p>
            <a:pPr lvl="0"/>
            <a:endParaRPr lang="de-DE" noProof="0">
              <a:sym typeface="Gill Sans" charset="0"/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636" y="4025894"/>
            <a:ext cx="5486177" cy="603591"/>
          </a:xfrm>
        </p:spPr>
        <p:txBody>
          <a:bodyPr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527570519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15880169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3540622" y="0"/>
            <a:ext cx="1031379" cy="5143500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46485" y="0"/>
            <a:ext cx="2986980" cy="5143500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802042268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355" y="1598136"/>
            <a:ext cx="7773293" cy="1102537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824" y="2914986"/>
            <a:ext cx="6400354" cy="1314338"/>
          </a:xfrm>
        </p:spPr>
        <p:txBody>
          <a:bodyPr/>
          <a:lstStyle>
            <a:lvl1pPr marL="0" indent="0" algn="ctr">
              <a:buNone/>
              <a:defRPr/>
            </a:lvl1pPr>
            <a:lvl2pPr marL="321457" indent="0" algn="ctr">
              <a:buNone/>
              <a:defRPr/>
            </a:lvl2pPr>
            <a:lvl3pPr marL="642915" indent="0" algn="ctr">
              <a:buNone/>
              <a:defRPr/>
            </a:lvl3pPr>
            <a:lvl4pPr marL="964372" indent="0" algn="ctr">
              <a:buNone/>
              <a:defRPr/>
            </a:lvl4pPr>
            <a:lvl5pPr marL="1285829" indent="0" algn="ctr">
              <a:buNone/>
              <a:defRPr/>
            </a:lvl5pPr>
            <a:lvl6pPr marL="1607287" indent="0" algn="ctr">
              <a:buNone/>
              <a:defRPr/>
            </a:lvl6pPr>
            <a:lvl7pPr marL="1928744" indent="0" algn="ctr">
              <a:buNone/>
              <a:defRPr/>
            </a:lvl7pPr>
            <a:lvl8pPr marL="2250201" indent="0" algn="ctr">
              <a:buNone/>
              <a:defRPr/>
            </a:lvl8pPr>
            <a:lvl9pPr marL="2571659" indent="0" algn="ctr">
              <a:buNone/>
              <a:defRPr/>
            </a:lvl9pPr>
          </a:lstStyle>
          <a:p>
            <a:r>
              <a:rPr lang="de-DE"/>
              <a:t>Master-Untertitelformat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361362505"/>
      </p:ext>
    </p:extLst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84843054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648" y="205105"/>
            <a:ext cx="3008189" cy="871481"/>
          </a:xfrm>
        </p:spPr>
        <p:txBody>
          <a:bodyPr/>
          <a:lstStyle>
            <a:lvl1pPr algn="l">
              <a:defRPr sz="14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224" y="205104"/>
            <a:ext cx="5111130" cy="4389221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648" y="1076586"/>
            <a:ext cx="3008189" cy="3517739"/>
          </a:xfrm>
        </p:spPr>
        <p:txBody>
          <a:bodyPr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233392170"/>
      </p:ext>
    </p:extLst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189" y="3305101"/>
            <a:ext cx="7772176" cy="1021333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189" y="2179960"/>
            <a:ext cx="7772176" cy="1125141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457" indent="0">
              <a:buNone/>
              <a:defRPr sz="1300"/>
            </a:lvl2pPr>
            <a:lvl3pPr marL="642915" indent="0">
              <a:buNone/>
              <a:defRPr sz="1100"/>
            </a:lvl3pPr>
            <a:lvl4pPr marL="964372" indent="0">
              <a:buNone/>
              <a:defRPr sz="1000"/>
            </a:lvl4pPr>
            <a:lvl5pPr marL="1285829" indent="0">
              <a:buNone/>
              <a:defRPr sz="1000"/>
            </a:lvl5pPr>
            <a:lvl6pPr marL="1607287" indent="0">
              <a:buNone/>
              <a:defRPr sz="1000"/>
            </a:lvl6pPr>
            <a:lvl7pPr marL="1928744" indent="0">
              <a:buNone/>
              <a:defRPr sz="1000"/>
            </a:lvl7pPr>
            <a:lvl8pPr marL="2250201" indent="0">
              <a:buNone/>
              <a:defRPr sz="1000"/>
            </a:lvl8pPr>
            <a:lvl9pPr marL="2571659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81928329"/>
      </p:ext>
    </p:extLst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46484" y="2524869"/>
            <a:ext cx="2009180" cy="2618631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2562820" y="2524869"/>
            <a:ext cx="2009180" cy="2618631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643589443"/>
      </p:ext>
    </p:extLst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648" y="205941"/>
            <a:ext cx="8228707" cy="85725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647" y="1151093"/>
            <a:ext cx="4039568" cy="479692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647" y="1630785"/>
            <a:ext cx="4039568" cy="2963540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4556" y="1151093"/>
            <a:ext cx="4041799" cy="479692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4556" y="1630785"/>
            <a:ext cx="4041799" cy="2963540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117123955"/>
      </p:ext>
    </p:extLst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716890832"/>
      </p:ext>
    </p:extLst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7295832"/>
      </p:ext>
    </p:extLst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648" y="205105"/>
            <a:ext cx="3008189" cy="871481"/>
          </a:xfrm>
        </p:spPr>
        <p:txBody>
          <a:bodyPr/>
          <a:lstStyle>
            <a:lvl1pPr algn="l">
              <a:defRPr sz="14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224" y="205104"/>
            <a:ext cx="5111130" cy="4389221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648" y="1076586"/>
            <a:ext cx="3008189" cy="3517739"/>
          </a:xfrm>
        </p:spPr>
        <p:txBody>
          <a:bodyPr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124048450"/>
      </p:ext>
    </p:extLst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636" y="3600619"/>
            <a:ext cx="5486177" cy="425276"/>
          </a:xfrm>
        </p:spPr>
        <p:txBody>
          <a:bodyPr/>
          <a:lstStyle>
            <a:lvl1pPr algn="l">
              <a:defRPr sz="14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636" y="459600"/>
            <a:ext cx="5486177" cy="3085766"/>
          </a:xfrm>
        </p:spPr>
        <p:txBody>
          <a:bodyPr/>
          <a:lstStyle>
            <a:lvl1pPr marL="0" indent="0">
              <a:buNone/>
              <a:defRPr sz="2200"/>
            </a:lvl1pPr>
            <a:lvl2pPr marL="321457" indent="0">
              <a:buNone/>
              <a:defRPr sz="2000"/>
            </a:lvl2pPr>
            <a:lvl3pPr marL="642915" indent="0">
              <a:buNone/>
              <a:defRPr sz="1700"/>
            </a:lvl3pPr>
            <a:lvl4pPr marL="964372" indent="0">
              <a:buNone/>
              <a:defRPr sz="1400"/>
            </a:lvl4pPr>
            <a:lvl5pPr marL="1285829" indent="0">
              <a:buNone/>
              <a:defRPr sz="1400"/>
            </a:lvl5pPr>
            <a:lvl6pPr marL="1607287" indent="0">
              <a:buNone/>
              <a:defRPr sz="1400"/>
            </a:lvl6pPr>
            <a:lvl7pPr marL="1928744" indent="0">
              <a:buNone/>
              <a:defRPr sz="1400"/>
            </a:lvl7pPr>
            <a:lvl8pPr marL="2250201" indent="0">
              <a:buNone/>
              <a:defRPr sz="1400"/>
            </a:lvl8pPr>
            <a:lvl9pPr marL="2571659" indent="0">
              <a:buNone/>
              <a:defRPr sz="1400"/>
            </a:lvl9pPr>
          </a:lstStyle>
          <a:p>
            <a:pPr lvl="0"/>
            <a:endParaRPr lang="de-DE" noProof="0">
              <a:sym typeface="Gill Sans" charset="0"/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636" y="4025894"/>
            <a:ext cx="5486177" cy="603591"/>
          </a:xfrm>
        </p:spPr>
        <p:txBody>
          <a:bodyPr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971275862"/>
      </p:ext>
    </p:extLst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837155430"/>
      </p:ext>
    </p:extLst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3540622" y="0"/>
            <a:ext cx="1031379" cy="5143500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46485" y="0"/>
            <a:ext cx="2986980" cy="5143500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889551599"/>
      </p:ext>
    </p:extLst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355" y="1598136"/>
            <a:ext cx="7773293" cy="1102537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824" y="2914986"/>
            <a:ext cx="6400354" cy="1314338"/>
          </a:xfrm>
          <a:prstGeom prst="rect">
            <a:avLst/>
          </a:prstGeom>
        </p:spPr>
        <p:txBody>
          <a:bodyPr vert="horz" lIns="64291" tIns="32146" rIns="64291" bIns="32146"/>
          <a:lstStyle>
            <a:lvl1pPr marL="0" indent="0" algn="ctr">
              <a:buNone/>
              <a:defRPr/>
            </a:lvl1pPr>
            <a:lvl2pPr marL="321457" indent="0" algn="ctr">
              <a:buNone/>
              <a:defRPr/>
            </a:lvl2pPr>
            <a:lvl3pPr marL="642915" indent="0" algn="ctr">
              <a:buNone/>
              <a:defRPr/>
            </a:lvl3pPr>
            <a:lvl4pPr marL="964372" indent="0" algn="ctr">
              <a:buNone/>
              <a:defRPr/>
            </a:lvl4pPr>
            <a:lvl5pPr marL="1285829" indent="0" algn="ctr">
              <a:buNone/>
              <a:defRPr/>
            </a:lvl5pPr>
            <a:lvl6pPr marL="1607287" indent="0" algn="ctr">
              <a:buNone/>
              <a:defRPr/>
            </a:lvl6pPr>
            <a:lvl7pPr marL="1928744" indent="0" algn="ctr">
              <a:buNone/>
              <a:defRPr/>
            </a:lvl7pPr>
            <a:lvl8pPr marL="2250201" indent="0" algn="ctr">
              <a:buNone/>
              <a:defRPr/>
            </a:lvl8pPr>
            <a:lvl9pPr marL="2571659" indent="0" algn="ctr">
              <a:buNone/>
              <a:defRPr/>
            </a:lvl9pPr>
          </a:lstStyle>
          <a:p>
            <a:r>
              <a:rPr lang="de-DE"/>
              <a:t>Master-Untertitelformat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069746454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636" y="3600619"/>
            <a:ext cx="5486177" cy="425276"/>
          </a:xfrm>
        </p:spPr>
        <p:txBody>
          <a:bodyPr/>
          <a:lstStyle>
            <a:lvl1pPr algn="l">
              <a:defRPr sz="14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636" y="459600"/>
            <a:ext cx="5486177" cy="3085766"/>
          </a:xfrm>
        </p:spPr>
        <p:txBody>
          <a:bodyPr/>
          <a:lstStyle>
            <a:lvl1pPr marL="0" indent="0">
              <a:buNone/>
              <a:defRPr sz="2200"/>
            </a:lvl1pPr>
            <a:lvl2pPr marL="321457" indent="0">
              <a:buNone/>
              <a:defRPr sz="2000"/>
            </a:lvl2pPr>
            <a:lvl3pPr marL="642915" indent="0">
              <a:buNone/>
              <a:defRPr sz="1700"/>
            </a:lvl3pPr>
            <a:lvl4pPr marL="964372" indent="0">
              <a:buNone/>
              <a:defRPr sz="1400"/>
            </a:lvl4pPr>
            <a:lvl5pPr marL="1285829" indent="0">
              <a:buNone/>
              <a:defRPr sz="1400"/>
            </a:lvl5pPr>
            <a:lvl6pPr marL="1607287" indent="0">
              <a:buNone/>
              <a:defRPr sz="1400"/>
            </a:lvl6pPr>
            <a:lvl7pPr marL="1928744" indent="0">
              <a:buNone/>
              <a:defRPr sz="1400"/>
            </a:lvl7pPr>
            <a:lvl8pPr marL="2250201" indent="0">
              <a:buNone/>
              <a:defRPr sz="1400"/>
            </a:lvl8pPr>
            <a:lvl9pPr marL="2571659" indent="0">
              <a:buNone/>
              <a:defRPr sz="1400"/>
            </a:lvl9pPr>
          </a:lstStyle>
          <a:p>
            <a:pPr lvl="0"/>
            <a:endParaRPr lang="de-DE" noProof="0">
              <a:sym typeface="Gill Sans" charset="0"/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636" y="4025894"/>
            <a:ext cx="5486177" cy="603591"/>
          </a:xfrm>
        </p:spPr>
        <p:txBody>
          <a:bodyPr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732504849"/>
      </p:ext>
    </p:extLst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648" y="1200486"/>
            <a:ext cx="8228707" cy="3393839"/>
          </a:xfrm>
          <a:prstGeom prst="rect">
            <a:avLst/>
          </a:prstGeom>
        </p:spPr>
        <p:txBody>
          <a:bodyPr vert="horz" lIns="64291" tIns="32146" rIns="64291" bIns="32146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4195781861"/>
      </p:ext>
    </p:extLst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189" y="3305101"/>
            <a:ext cx="7772176" cy="1021333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189" y="2179960"/>
            <a:ext cx="7772176" cy="1125141"/>
          </a:xfrm>
          <a:prstGeom prst="rect">
            <a:avLst/>
          </a:prstGeom>
        </p:spPr>
        <p:txBody>
          <a:bodyPr vert="horz" lIns="64291" tIns="32146" rIns="64291" bIns="32146" anchor="b"/>
          <a:lstStyle>
            <a:lvl1pPr marL="0" indent="0">
              <a:buNone/>
              <a:defRPr sz="1400"/>
            </a:lvl1pPr>
            <a:lvl2pPr marL="321457" indent="0">
              <a:buNone/>
              <a:defRPr sz="1300"/>
            </a:lvl2pPr>
            <a:lvl3pPr marL="642915" indent="0">
              <a:buNone/>
              <a:defRPr sz="1100"/>
            </a:lvl3pPr>
            <a:lvl4pPr marL="964372" indent="0">
              <a:buNone/>
              <a:defRPr sz="1000"/>
            </a:lvl4pPr>
            <a:lvl5pPr marL="1285829" indent="0">
              <a:buNone/>
              <a:defRPr sz="1000"/>
            </a:lvl5pPr>
            <a:lvl6pPr marL="1607287" indent="0">
              <a:buNone/>
              <a:defRPr sz="1000"/>
            </a:lvl6pPr>
            <a:lvl7pPr marL="1928744" indent="0">
              <a:buNone/>
              <a:defRPr sz="1000"/>
            </a:lvl7pPr>
            <a:lvl8pPr marL="2250201" indent="0">
              <a:buNone/>
              <a:defRPr sz="1000"/>
            </a:lvl8pPr>
            <a:lvl9pPr marL="2571659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285831714"/>
      </p:ext>
    </p:extLst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648" y="1200486"/>
            <a:ext cx="4060775" cy="3393839"/>
          </a:xfrm>
          <a:prstGeom prst="rect">
            <a:avLst/>
          </a:prstGeom>
        </p:spPr>
        <p:txBody>
          <a:bodyPr vert="horz" lIns="64291" tIns="32146" rIns="64291" bIns="32146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25580" y="1200486"/>
            <a:ext cx="4060775" cy="3393839"/>
          </a:xfrm>
          <a:prstGeom prst="rect">
            <a:avLst/>
          </a:prstGeom>
        </p:spPr>
        <p:txBody>
          <a:bodyPr vert="horz" lIns="64291" tIns="32146" rIns="64291" bIns="32146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672479734"/>
      </p:ext>
    </p:extLst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648" y="205941"/>
            <a:ext cx="8228707" cy="85725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647" y="1151093"/>
            <a:ext cx="4039568" cy="479692"/>
          </a:xfrm>
          <a:prstGeom prst="rect">
            <a:avLst/>
          </a:prstGeom>
        </p:spPr>
        <p:txBody>
          <a:bodyPr vert="horz" lIns="64291" tIns="32146" rIns="64291" bIns="32146"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647" y="1630785"/>
            <a:ext cx="4039568" cy="2963540"/>
          </a:xfrm>
          <a:prstGeom prst="rect">
            <a:avLst/>
          </a:prstGeom>
        </p:spPr>
        <p:txBody>
          <a:bodyPr vert="horz" lIns="64291" tIns="32146" rIns="64291" bIns="32146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4556" y="1151093"/>
            <a:ext cx="4041799" cy="479692"/>
          </a:xfrm>
          <a:prstGeom prst="rect">
            <a:avLst/>
          </a:prstGeom>
        </p:spPr>
        <p:txBody>
          <a:bodyPr vert="horz" lIns="64291" tIns="32146" rIns="64291" bIns="32146"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4556" y="1630785"/>
            <a:ext cx="4041799" cy="2963540"/>
          </a:xfrm>
          <a:prstGeom prst="rect">
            <a:avLst/>
          </a:prstGeom>
        </p:spPr>
        <p:txBody>
          <a:bodyPr vert="horz" lIns="64291" tIns="32146" rIns="64291" bIns="32146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773567388"/>
      </p:ext>
    </p:extLst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151249473"/>
      </p:ext>
    </p:extLst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8496288"/>
      </p:ext>
    </p:extLst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648" y="205105"/>
            <a:ext cx="3008189" cy="871481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224" y="205104"/>
            <a:ext cx="5111130" cy="4389221"/>
          </a:xfrm>
          <a:prstGeom prst="rect">
            <a:avLst/>
          </a:prstGeom>
        </p:spPr>
        <p:txBody>
          <a:bodyPr vert="horz" lIns="64291" tIns="32146" rIns="64291" bIns="32146"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648" y="1076586"/>
            <a:ext cx="3008189" cy="3517739"/>
          </a:xfrm>
          <a:prstGeom prst="rect">
            <a:avLst/>
          </a:prstGeom>
        </p:spPr>
        <p:txBody>
          <a:bodyPr vert="horz" lIns="64291" tIns="32146" rIns="64291" bIns="32146"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174532881"/>
      </p:ext>
    </p:extLst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636" y="3600619"/>
            <a:ext cx="5486177" cy="425276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636" y="459600"/>
            <a:ext cx="5486177" cy="3085766"/>
          </a:xfrm>
          <a:prstGeom prst="rect">
            <a:avLst/>
          </a:prstGeom>
        </p:spPr>
        <p:txBody>
          <a:bodyPr vert="horz" lIns="64291" tIns="32146" rIns="64291" bIns="32146"/>
          <a:lstStyle>
            <a:lvl1pPr marL="0" indent="0">
              <a:buNone/>
              <a:defRPr sz="2200"/>
            </a:lvl1pPr>
            <a:lvl2pPr marL="321457" indent="0">
              <a:buNone/>
              <a:defRPr sz="2000"/>
            </a:lvl2pPr>
            <a:lvl3pPr marL="642915" indent="0">
              <a:buNone/>
              <a:defRPr sz="1700"/>
            </a:lvl3pPr>
            <a:lvl4pPr marL="964372" indent="0">
              <a:buNone/>
              <a:defRPr sz="1400"/>
            </a:lvl4pPr>
            <a:lvl5pPr marL="1285829" indent="0">
              <a:buNone/>
              <a:defRPr sz="1400"/>
            </a:lvl5pPr>
            <a:lvl6pPr marL="1607287" indent="0">
              <a:buNone/>
              <a:defRPr sz="1400"/>
            </a:lvl6pPr>
            <a:lvl7pPr marL="1928744" indent="0">
              <a:buNone/>
              <a:defRPr sz="1400"/>
            </a:lvl7pPr>
            <a:lvl8pPr marL="2250201" indent="0">
              <a:buNone/>
              <a:defRPr sz="1400"/>
            </a:lvl8pPr>
            <a:lvl9pPr marL="2571659" indent="0">
              <a:buNone/>
              <a:defRPr sz="1400"/>
            </a:lvl9pPr>
          </a:lstStyle>
          <a:p>
            <a:pPr lvl="0"/>
            <a:endParaRPr lang="de-DE" noProof="0">
              <a:sym typeface="Gill Sans" charset="0"/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636" y="4025894"/>
            <a:ext cx="5486177" cy="603591"/>
          </a:xfrm>
          <a:prstGeom prst="rect">
            <a:avLst/>
          </a:prstGeom>
        </p:spPr>
        <p:txBody>
          <a:bodyPr vert="horz" lIns="64291" tIns="32146" rIns="64291" bIns="32146"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874162475"/>
      </p:ext>
    </p:extLst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648" y="1200486"/>
            <a:ext cx="8228707" cy="3393839"/>
          </a:xfrm>
          <a:prstGeom prst="rect">
            <a:avLst/>
          </a:prstGeom>
        </p:spPr>
        <p:txBody>
          <a:bodyPr vert="eaVert" lIns="64291" tIns="32146" rIns="64291" bIns="32146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061641210"/>
      </p:ext>
    </p:extLst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177" y="133946"/>
            <a:ext cx="2057176" cy="4460379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647" y="133946"/>
            <a:ext cx="6064374" cy="4460379"/>
          </a:xfrm>
          <a:prstGeom prst="rect">
            <a:avLst/>
          </a:prstGeom>
        </p:spPr>
        <p:txBody>
          <a:bodyPr vert="eaVert" lIns="64291" tIns="32146" rIns="64291" bIns="32146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80136294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>
            <a:extLst>
              <a:ext uri="{FF2B5EF4-FFF2-40B4-BE49-F238E27FC236}">
                <a16:creationId xmlns:a16="http://schemas.microsoft.com/office/drawing/2014/main" id="{2801F7D5-CA71-C118-72EF-B9D8ACA512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93763" y="2652713"/>
            <a:ext cx="7358062" cy="2490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35717" tIns="35717" rIns="35717" bIns="3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  <p:sp>
        <p:nvSpPr>
          <p:cNvPr id="1026" name="Rectangle 2">
            <a:extLst>
              <a:ext uri="{FF2B5EF4-FFF2-40B4-BE49-F238E27FC236}">
                <a16:creationId xmlns:a16="http://schemas.microsoft.com/office/drawing/2014/main" id="{131FD9CC-D845-73CD-22E1-4EF7212B76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93763" y="0"/>
            <a:ext cx="7358062" cy="260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35717" tIns="35717" rIns="35717" bIns="35717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+mj-lt"/>
          <a:ea typeface="+mj-ea"/>
          <a:cs typeface="+mj-cs"/>
          <a:sym typeface="Gill Sans" panose="020B0502020104020203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anose="020B0502020104020203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anose="020B0502020104020203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anose="020B0502020104020203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anose="020B0502020104020203" pitchFamily="34" charset="0"/>
        </a:defRPr>
      </a:lvl5pPr>
      <a:lvl6pPr marL="321457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642915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964372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285829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239713" indent="-239713" algn="ctr" rtl="0" eaLnBrk="0" fontAlgn="base" hangingPunct="0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0"/>
        </a:defRPr>
      </a:lvl1pPr>
      <a:lvl2pPr marL="522288" indent="-200025" algn="ctr" rtl="0" eaLnBrk="0" fontAlgn="base" hangingPunct="0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0"/>
        </a:defRPr>
      </a:lvl2pPr>
      <a:lvl3pPr marL="803275" indent="-160338" algn="ctr" rtl="0" eaLnBrk="0" fontAlgn="base" hangingPunct="0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0"/>
        </a:defRPr>
      </a:lvl3pPr>
      <a:lvl4pPr marL="1123950" indent="-160338" algn="ctr" rtl="0" eaLnBrk="0" fontAlgn="base" hangingPunct="0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0"/>
        </a:defRPr>
      </a:lvl4pPr>
      <a:lvl5pPr marL="1446213" indent="-160338" algn="ctr" rtl="0" eaLnBrk="0" fontAlgn="base" hangingPunct="0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0"/>
        </a:defRPr>
      </a:lvl5pPr>
      <a:lvl6pPr marL="321457"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642915"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964372"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285829"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de-DE"/>
      </a:defPPr>
      <a:lvl1pPr marL="0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5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15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72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8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4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1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65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transition/>
  <p:txStyles>
    <p:titleStyle>
      <a:lvl1pPr marL="26988" indent="-26988"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+mj-lt"/>
          <a:ea typeface="+mj-ea"/>
          <a:cs typeface="+mj-cs"/>
          <a:sym typeface="Gill Sans" panose="020B0502020104020203" pitchFamily="34" charset="0"/>
        </a:defRPr>
      </a:lvl1pPr>
      <a:lvl2pPr marL="26988" indent="-26988"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anose="020B0502020104020203" pitchFamily="34" charset="0"/>
        </a:defRPr>
      </a:lvl2pPr>
      <a:lvl3pPr marL="26988" indent="-26988"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anose="020B0502020104020203" pitchFamily="34" charset="0"/>
        </a:defRPr>
      </a:lvl3pPr>
      <a:lvl4pPr marL="26988" indent="-26988"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anose="020B0502020104020203" pitchFamily="34" charset="0"/>
        </a:defRPr>
      </a:lvl4pPr>
      <a:lvl5pPr marL="26988" indent="-26988"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anose="020B0502020104020203" pitchFamily="34" charset="0"/>
        </a:defRPr>
      </a:lvl5pPr>
      <a:lvl6pPr marL="349362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670819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992277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313734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652463" indent="-401638" algn="l" rtl="0" eaLnBrk="0" fontAlgn="base" hangingPunct="0">
        <a:spcBef>
          <a:spcPts val="1688"/>
        </a:spcBef>
        <a:spcAft>
          <a:spcPct val="0"/>
        </a:spcAft>
        <a:buClr>
          <a:srgbClr val="000000"/>
        </a:buClr>
        <a:buSzPct val="171000"/>
        <a:buFont typeface="Gill Sans" panose="020B0502020104020203" pitchFamily="34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0"/>
        </a:defRPr>
      </a:lvl1pPr>
      <a:lvl2pPr marL="965200" indent="-401638" algn="l" rtl="0" eaLnBrk="0" fontAlgn="base" hangingPunct="0">
        <a:spcBef>
          <a:spcPts val="1688"/>
        </a:spcBef>
        <a:spcAft>
          <a:spcPct val="0"/>
        </a:spcAft>
        <a:buClr>
          <a:srgbClr val="000000"/>
        </a:buClr>
        <a:buSzPct val="171000"/>
        <a:buFont typeface="Gill Sans" panose="020B0502020104020203" pitchFamily="34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0"/>
        </a:defRPr>
      </a:lvl2pPr>
      <a:lvl3pPr marL="1277938" indent="-401638" algn="l" rtl="0" eaLnBrk="0" fontAlgn="base" hangingPunct="0">
        <a:spcBef>
          <a:spcPts val="1688"/>
        </a:spcBef>
        <a:spcAft>
          <a:spcPct val="0"/>
        </a:spcAft>
        <a:buClr>
          <a:srgbClr val="000000"/>
        </a:buClr>
        <a:buSzPct val="171000"/>
        <a:buFont typeface="Gill Sans" panose="020B0502020104020203" pitchFamily="34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0"/>
        </a:defRPr>
      </a:lvl3pPr>
      <a:lvl4pPr marL="1589088" indent="-401638" algn="l" rtl="0" eaLnBrk="0" fontAlgn="base" hangingPunct="0">
        <a:spcBef>
          <a:spcPts val="1688"/>
        </a:spcBef>
        <a:spcAft>
          <a:spcPct val="0"/>
        </a:spcAft>
        <a:buClr>
          <a:srgbClr val="000000"/>
        </a:buClr>
        <a:buSzPct val="171000"/>
        <a:buFont typeface="Gill Sans" panose="020B0502020104020203" pitchFamily="34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0"/>
        </a:defRPr>
      </a:lvl4pPr>
      <a:lvl5pPr marL="1901825" indent="-401638" algn="l" rtl="0" eaLnBrk="0" fontAlgn="base" hangingPunct="0">
        <a:spcBef>
          <a:spcPts val="1688"/>
        </a:spcBef>
        <a:spcAft>
          <a:spcPct val="0"/>
        </a:spcAft>
        <a:buClr>
          <a:srgbClr val="000000"/>
        </a:buClr>
        <a:buSzPct val="171000"/>
        <a:buFont typeface="Gill Sans" panose="020B0502020104020203" pitchFamily="34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0"/>
        </a:defRPr>
      </a:lvl5pPr>
      <a:lvl6pPr marL="2224530" indent="-401822" algn="l" rtl="0" fontAlgn="base">
        <a:spcBef>
          <a:spcPts val="1687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545987" indent="-401822" algn="l" rtl="0" fontAlgn="base">
        <a:spcBef>
          <a:spcPts val="1687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2867444" indent="-401822" algn="l" rtl="0" fontAlgn="base">
        <a:spcBef>
          <a:spcPts val="1687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188902" indent="-401822" algn="l" rtl="0" fontAlgn="base">
        <a:spcBef>
          <a:spcPts val="1687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de-DE"/>
      </a:defPPr>
      <a:lvl1pPr marL="0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5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15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72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8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4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1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65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>
            <a:extLst>
              <a:ext uri="{FF2B5EF4-FFF2-40B4-BE49-F238E27FC236}">
                <a16:creationId xmlns:a16="http://schemas.microsoft.com/office/drawing/2014/main" id="{FD4823F6-C1BC-521E-DCC1-A36236C0EF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93763" y="127000"/>
            <a:ext cx="7358062" cy="1300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35717" tIns="35717" rIns="35717" bIns="357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1266" name="Rectangle 2">
            <a:extLst>
              <a:ext uri="{FF2B5EF4-FFF2-40B4-BE49-F238E27FC236}">
                <a16:creationId xmlns:a16="http://schemas.microsoft.com/office/drawing/2014/main" id="{E656B65A-8E91-F857-9A3F-939F0DF09E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93763" y="1427163"/>
            <a:ext cx="3544887" cy="307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35717" tIns="35717" rIns="35717" bIns="357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+mj-lt"/>
          <a:ea typeface="+mj-ea"/>
          <a:cs typeface="+mj-cs"/>
          <a:sym typeface="Gill Sans" panose="020B0502020104020203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anose="020B0502020104020203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anose="020B0502020104020203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anose="020B0502020104020203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anose="020B0502020104020203" pitchFamily="34" charset="0"/>
        </a:defRPr>
      </a:lvl5pPr>
      <a:lvl6pPr marL="321457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642915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964372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285829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498475" indent="-346075" algn="l" rtl="0" eaLnBrk="0" fontAlgn="base" hangingPunct="0">
        <a:spcBef>
          <a:spcPts val="2675"/>
        </a:spcBef>
        <a:spcAft>
          <a:spcPct val="0"/>
        </a:spcAft>
        <a:buClr>
          <a:srgbClr val="000000"/>
        </a:buClr>
        <a:buSzPct val="171000"/>
        <a:buFont typeface="Gill Sans" panose="020B0502020104020203" pitchFamily="34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0"/>
        </a:defRPr>
      </a:lvl1pPr>
      <a:lvl2pPr marL="811213" indent="-346075" algn="l" rtl="0" eaLnBrk="0" fontAlgn="base" hangingPunct="0">
        <a:spcBef>
          <a:spcPts val="2675"/>
        </a:spcBef>
        <a:spcAft>
          <a:spcPct val="0"/>
        </a:spcAft>
        <a:buClr>
          <a:srgbClr val="000000"/>
        </a:buClr>
        <a:buSzPct val="171000"/>
        <a:buFont typeface="Gill Sans" panose="020B0502020104020203" pitchFamily="34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0"/>
        </a:defRPr>
      </a:lvl2pPr>
      <a:lvl3pPr marL="1123950" indent="-346075" algn="l" rtl="0" eaLnBrk="0" fontAlgn="base" hangingPunct="0">
        <a:spcBef>
          <a:spcPts val="2675"/>
        </a:spcBef>
        <a:spcAft>
          <a:spcPct val="0"/>
        </a:spcAft>
        <a:buClr>
          <a:srgbClr val="000000"/>
        </a:buClr>
        <a:buSzPct val="171000"/>
        <a:buFont typeface="Gill Sans" panose="020B0502020104020203" pitchFamily="34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0"/>
        </a:defRPr>
      </a:lvl3pPr>
      <a:lvl4pPr marL="1435100" indent="-346075" algn="l" rtl="0" eaLnBrk="0" fontAlgn="base" hangingPunct="0">
        <a:spcBef>
          <a:spcPts val="2675"/>
        </a:spcBef>
        <a:spcAft>
          <a:spcPct val="0"/>
        </a:spcAft>
        <a:buClr>
          <a:srgbClr val="000000"/>
        </a:buClr>
        <a:buSzPct val="171000"/>
        <a:buFont typeface="Gill Sans" panose="020B0502020104020203" pitchFamily="34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0"/>
        </a:defRPr>
      </a:lvl4pPr>
      <a:lvl5pPr marL="1747838" indent="-346075" algn="l" rtl="0" eaLnBrk="0" fontAlgn="base" hangingPunct="0">
        <a:spcBef>
          <a:spcPts val="2675"/>
        </a:spcBef>
        <a:spcAft>
          <a:spcPct val="0"/>
        </a:spcAft>
        <a:buClr>
          <a:srgbClr val="000000"/>
        </a:buClr>
        <a:buSzPct val="171000"/>
        <a:buFont typeface="Gill Sans" panose="020B0502020104020203" pitchFamily="34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0"/>
        </a:defRPr>
      </a:lvl5pPr>
      <a:lvl6pPr marL="2070498" indent="-347130" algn="l" rtl="0" fontAlgn="base">
        <a:spcBef>
          <a:spcPts val="2672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391955" indent="-347130" algn="l" rtl="0" fontAlgn="base">
        <a:spcBef>
          <a:spcPts val="2672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2713413" indent="-347130" algn="l" rtl="0" fontAlgn="base">
        <a:spcBef>
          <a:spcPts val="2672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034870" indent="-347130" algn="l" rtl="0" fontAlgn="base">
        <a:spcBef>
          <a:spcPts val="2672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de-DE"/>
      </a:defPPr>
      <a:lvl1pPr marL="0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5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15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72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8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4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1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65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>
            <a:extLst>
              <a:ext uri="{FF2B5EF4-FFF2-40B4-BE49-F238E27FC236}">
                <a16:creationId xmlns:a16="http://schemas.microsoft.com/office/drawing/2014/main" id="{0D1D5D5F-B359-57ED-0C52-84C30B5CD3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93763" y="93663"/>
            <a:ext cx="7358062" cy="1366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35717" tIns="35717" rIns="35717" bIns="357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2290" name="Rectangle 2">
            <a:extLst>
              <a:ext uri="{FF2B5EF4-FFF2-40B4-BE49-F238E27FC236}">
                <a16:creationId xmlns:a16="http://schemas.microsoft.com/office/drawing/2014/main" id="{E103866A-3602-2CD9-80FD-F94F2A9FCA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93763" y="1460500"/>
            <a:ext cx="7358062" cy="368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35717" tIns="35717" rIns="35717" bIns="3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+mj-lt"/>
          <a:ea typeface="+mj-ea"/>
          <a:cs typeface="+mj-cs"/>
          <a:sym typeface="Gill Sans" panose="020B0502020104020203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anose="020B0502020104020203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anose="020B0502020104020203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anose="020B0502020104020203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anose="020B0502020104020203" pitchFamily="34" charset="0"/>
        </a:defRPr>
      </a:lvl5pPr>
      <a:lvl6pPr marL="321457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642915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964372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285829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498475" indent="-346075" algn="l" rtl="0" eaLnBrk="0" fontAlgn="base" hangingPunct="0">
        <a:spcBef>
          <a:spcPts val="2675"/>
        </a:spcBef>
        <a:spcAft>
          <a:spcPct val="0"/>
        </a:spcAft>
        <a:buClr>
          <a:srgbClr val="000000"/>
        </a:buClr>
        <a:buSzPct val="171000"/>
        <a:buFont typeface="Gill Sans" panose="020B0502020104020203" pitchFamily="34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0"/>
        </a:defRPr>
      </a:lvl1pPr>
      <a:lvl2pPr marL="811213" indent="-346075" algn="l" rtl="0" eaLnBrk="0" fontAlgn="base" hangingPunct="0">
        <a:spcBef>
          <a:spcPts val="2675"/>
        </a:spcBef>
        <a:spcAft>
          <a:spcPct val="0"/>
        </a:spcAft>
        <a:buClr>
          <a:srgbClr val="000000"/>
        </a:buClr>
        <a:buSzPct val="171000"/>
        <a:buFont typeface="Gill Sans" panose="020B0502020104020203" pitchFamily="34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0"/>
        </a:defRPr>
      </a:lvl2pPr>
      <a:lvl3pPr marL="1123950" indent="-346075" algn="l" rtl="0" eaLnBrk="0" fontAlgn="base" hangingPunct="0">
        <a:spcBef>
          <a:spcPts val="2675"/>
        </a:spcBef>
        <a:spcAft>
          <a:spcPct val="0"/>
        </a:spcAft>
        <a:buClr>
          <a:srgbClr val="000000"/>
        </a:buClr>
        <a:buSzPct val="171000"/>
        <a:buFont typeface="Gill Sans" panose="020B0502020104020203" pitchFamily="34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0"/>
        </a:defRPr>
      </a:lvl3pPr>
      <a:lvl4pPr marL="1435100" indent="-346075" algn="l" rtl="0" eaLnBrk="0" fontAlgn="base" hangingPunct="0">
        <a:spcBef>
          <a:spcPts val="2675"/>
        </a:spcBef>
        <a:spcAft>
          <a:spcPct val="0"/>
        </a:spcAft>
        <a:buClr>
          <a:srgbClr val="000000"/>
        </a:buClr>
        <a:buSzPct val="171000"/>
        <a:buFont typeface="Gill Sans" panose="020B0502020104020203" pitchFamily="34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0"/>
        </a:defRPr>
      </a:lvl4pPr>
      <a:lvl5pPr marL="1747838" indent="-346075" algn="l" rtl="0" eaLnBrk="0" fontAlgn="base" hangingPunct="0">
        <a:spcBef>
          <a:spcPts val="2675"/>
        </a:spcBef>
        <a:spcAft>
          <a:spcPct val="0"/>
        </a:spcAft>
        <a:buClr>
          <a:srgbClr val="000000"/>
        </a:buClr>
        <a:buSzPct val="171000"/>
        <a:buFont typeface="Gill Sans" panose="020B0502020104020203" pitchFamily="34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0"/>
        </a:defRPr>
      </a:lvl5pPr>
      <a:lvl6pPr marL="2070498" indent="-347130" algn="l" rtl="0" fontAlgn="base">
        <a:spcBef>
          <a:spcPts val="2672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391955" indent="-347130" algn="l" rtl="0" fontAlgn="base">
        <a:spcBef>
          <a:spcPts val="2672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2713413" indent="-347130" algn="l" rtl="0" fontAlgn="base">
        <a:spcBef>
          <a:spcPts val="2672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034870" indent="-347130" algn="l" rtl="0" fontAlgn="base">
        <a:spcBef>
          <a:spcPts val="2672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de-DE"/>
      </a:defPPr>
      <a:lvl1pPr marL="0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5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15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72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8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4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1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65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>
            <a:extLst>
              <a:ext uri="{FF2B5EF4-FFF2-40B4-BE49-F238E27FC236}">
                <a16:creationId xmlns:a16="http://schemas.microsoft.com/office/drawing/2014/main" id="{0168FC6C-31E4-C063-E4B2-2EC8E34449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93763" y="127000"/>
            <a:ext cx="7358062" cy="1300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35717" tIns="35717" rIns="35717" bIns="357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3314" name="Rectangle 2">
            <a:extLst>
              <a:ext uri="{FF2B5EF4-FFF2-40B4-BE49-F238E27FC236}">
                <a16:creationId xmlns:a16="http://schemas.microsoft.com/office/drawing/2014/main" id="{0E539007-0528-58AB-45AB-23444641F3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465763" y="1427163"/>
            <a:ext cx="2786062" cy="307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35717" tIns="35717" rIns="35717" bIns="357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+mj-lt"/>
          <a:ea typeface="+mj-ea"/>
          <a:cs typeface="+mj-cs"/>
          <a:sym typeface="Gill Sans" panose="020B0502020104020203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anose="020B0502020104020203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anose="020B0502020104020203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anose="020B0502020104020203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anose="020B0502020104020203" pitchFamily="34" charset="0"/>
        </a:defRPr>
      </a:lvl5pPr>
      <a:lvl6pPr marL="321457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642915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964372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285829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498475" indent="-346075" algn="l" rtl="0" eaLnBrk="0" fontAlgn="base" hangingPunct="0">
        <a:spcBef>
          <a:spcPts val="2675"/>
        </a:spcBef>
        <a:spcAft>
          <a:spcPct val="0"/>
        </a:spcAft>
        <a:buClr>
          <a:srgbClr val="000000"/>
        </a:buClr>
        <a:buSzPct val="171000"/>
        <a:buFont typeface="Gill Sans" panose="020B0502020104020203" pitchFamily="34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0"/>
        </a:defRPr>
      </a:lvl1pPr>
      <a:lvl2pPr marL="811213" indent="-346075" algn="l" rtl="0" eaLnBrk="0" fontAlgn="base" hangingPunct="0">
        <a:spcBef>
          <a:spcPts val="2675"/>
        </a:spcBef>
        <a:spcAft>
          <a:spcPct val="0"/>
        </a:spcAft>
        <a:buClr>
          <a:srgbClr val="000000"/>
        </a:buClr>
        <a:buSzPct val="171000"/>
        <a:buFont typeface="Gill Sans" panose="020B0502020104020203" pitchFamily="34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0"/>
        </a:defRPr>
      </a:lvl2pPr>
      <a:lvl3pPr marL="1123950" indent="-346075" algn="l" rtl="0" eaLnBrk="0" fontAlgn="base" hangingPunct="0">
        <a:spcBef>
          <a:spcPts val="2675"/>
        </a:spcBef>
        <a:spcAft>
          <a:spcPct val="0"/>
        </a:spcAft>
        <a:buClr>
          <a:srgbClr val="000000"/>
        </a:buClr>
        <a:buSzPct val="171000"/>
        <a:buFont typeface="Gill Sans" panose="020B0502020104020203" pitchFamily="34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0"/>
        </a:defRPr>
      </a:lvl3pPr>
      <a:lvl4pPr marL="1435100" indent="-346075" algn="l" rtl="0" eaLnBrk="0" fontAlgn="base" hangingPunct="0">
        <a:spcBef>
          <a:spcPts val="2675"/>
        </a:spcBef>
        <a:spcAft>
          <a:spcPct val="0"/>
        </a:spcAft>
        <a:buClr>
          <a:srgbClr val="000000"/>
        </a:buClr>
        <a:buSzPct val="171000"/>
        <a:buFont typeface="Gill Sans" panose="020B0502020104020203" pitchFamily="34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0"/>
        </a:defRPr>
      </a:lvl4pPr>
      <a:lvl5pPr marL="1747838" indent="-346075" algn="l" rtl="0" eaLnBrk="0" fontAlgn="base" hangingPunct="0">
        <a:spcBef>
          <a:spcPts val="2675"/>
        </a:spcBef>
        <a:spcAft>
          <a:spcPct val="0"/>
        </a:spcAft>
        <a:buClr>
          <a:srgbClr val="000000"/>
        </a:buClr>
        <a:buSzPct val="171000"/>
        <a:buFont typeface="Gill Sans" panose="020B0502020104020203" pitchFamily="34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0"/>
        </a:defRPr>
      </a:lvl5pPr>
      <a:lvl6pPr marL="2070498" indent="-347130" algn="l" rtl="0" fontAlgn="base">
        <a:spcBef>
          <a:spcPts val="2672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391955" indent="-347130" algn="l" rtl="0" fontAlgn="base">
        <a:spcBef>
          <a:spcPts val="2672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2713413" indent="-347130" algn="l" rtl="0" fontAlgn="base">
        <a:spcBef>
          <a:spcPts val="2672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034870" indent="-347130" algn="l" rtl="0" fontAlgn="base">
        <a:spcBef>
          <a:spcPts val="2672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de-DE"/>
      </a:defPPr>
      <a:lvl1pPr marL="0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5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15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72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8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4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1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65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>
            <a:extLst>
              <a:ext uri="{FF2B5EF4-FFF2-40B4-BE49-F238E27FC236}">
                <a16:creationId xmlns:a16="http://schemas.microsoft.com/office/drawing/2014/main" id="{06385C1D-3965-E930-486D-24E195FB5A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93763" y="127000"/>
            <a:ext cx="7358062" cy="1300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35717" tIns="35717" rIns="35717" bIns="357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4338" name="Rectangle 2">
            <a:extLst>
              <a:ext uri="{FF2B5EF4-FFF2-40B4-BE49-F238E27FC236}">
                <a16:creationId xmlns:a16="http://schemas.microsoft.com/office/drawing/2014/main" id="{CE3FDA72-29A9-5C74-7704-3D3FBF278A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93763" y="1427163"/>
            <a:ext cx="3544887" cy="307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35717" tIns="35717" rIns="35717" bIns="357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+mj-lt"/>
          <a:ea typeface="+mj-ea"/>
          <a:cs typeface="+mj-cs"/>
          <a:sym typeface="Gill Sans" panose="020B0502020104020203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anose="020B0502020104020203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anose="020B0502020104020203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anose="020B0502020104020203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anose="020B0502020104020203" pitchFamily="34" charset="0"/>
        </a:defRPr>
      </a:lvl5pPr>
      <a:lvl6pPr marL="321457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642915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964372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285829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498475" indent="-346075" algn="l" rtl="0" eaLnBrk="0" fontAlgn="base" hangingPunct="0">
        <a:spcBef>
          <a:spcPts val="2675"/>
        </a:spcBef>
        <a:spcAft>
          <a:spcPct val="0"/>
        </a:spcAft>
        <a:buClr>
          <a:srgbClr val="000000"/>
        </a:buClr>
        <a:buSzPct val="171000"/>
        <a:buFont typeface="Gill Sans" panose="020B0502020104020203" pitchFamily="34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0"/>
        </a:defRPr>
      </a:lvl1pPr>
      <a:lvl2pPr marL="811213" indent="-346075" algn="l" rtl="0" eaLnBrk="0" fontAlgn="base" hangingPunct="0">
        <a:spcBef>
          <a:spcPts val="2675"/>
        </a:spcBef>
        <a:spcAft>
          <a:spcPct val="0"/>
        </a:spcAft>
        <a:buClr>
          <a:srgbClr val="000000"/>
        </a:buClr>
        <a:buSzPct val="171000"/>
        <a:buFont typeface="Gill Sans" panose="020B0502020104020203" pitchFamily="34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0"/>
        </a:defRPr>
      </a:lvl2pPr>
      <a:lvl3pPr marL="1123950" indent="-346075" algn="l" rtl="0" eaLnBrk="0" fontAlgn="base" hangingPunct="0">
        <a:spcBef>
          <a:spcPts val="2675"/>
        </a:spcBef>
        <a:spcAft>
          <a:spcPct val="0"/>
        </a:spcAft>
        <a:buClr>
          <a:srgbClr val="000000"/>
        </a:buClr>
        <a:buSzPct val="171000"/>
        <a:buFont typeface="Gill Sans" panose="020B0502020104020203" pitchFamily="34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0"/>
        </a:defRPr>
      </a:lvl3pPr>
      <a:lvl4pPr marL="1435100" indent="-346075" algn="l" rtl="0" eaLnBrk="0" fontAlgn="base" hangingPunct="0">
        <a:spcBef>
          <a:spcPts val="2675"/>
        </a:spcBef>
        <a:spcAft>
          <a:spcPct val="0"/>
        </a:spcAft>
        <a:buClr>
          <a:srgbClr val="000000"/>
        </a:buClr>
        <a:buSzPct val="171000"/>
        <a:buFont typeface="Gill Sans" panose="020B0502020104020203" pitchFamily="34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0"/>
        </a:defRPr>
      </a:lvl4pPr>
      <a:lvl5pPr marL="1747838" indent="-346075" algn="l" rtl="0" eaLnBrk="0" fontAlgn="base" hangingPunct="0">
        <a:spcBef>
          <a:spcPts val="2675"/>
        </a:spcBef>
        <a:spcAft>
          <a:spcPct val="0"/>
        </a:spcAft>
        <a:buClr>
          <a:srgbClr val="000000"/>
        </a:buClr>
        <a:buSzPct val="171000"/>
        <a:buFont typeface="Gill Sans" panose="020B0502020104020203" pitchFamily="34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0"/>
        </a:defRPr>
      </a:lvl5pPr>
      <a:lvl6pPr marL="2070498" indent="-347130" algn="l" rtl="0" fontAlgn="base">
        <a:spcBef>
          <a:spcPts val="2672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391955" indent="-347130" algn="l" rtl="0" fontAlgn="base">
        <a:spcBef>
          <a:spcPts val="2672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2713413" indent="-347130" algn="l" rtl="0" fontAlgn="base">
        <a:spcBef>
          <a:spcPts val="2672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034870" indent="-347130" algn="l" rtl="0" fontAlgn="base">
        <a:spcBef>
          <a:spcPts val="2672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de-DE"/>
      </a:defPPr>
      <a:lvl1pPr marL="0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5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15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72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8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4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1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65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>
            <a:extLst>
              <a:ext uri="{FF2B5EF4-FFF2-40B4-BE49-F238E27FC236}">
                <a16:creationId xmlns:a16="http://schemas.microsoft.com/office/drawing/2014/main" id="{9E1EA5CC-6B67-63D4-240C-D6F14D1D80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93763" y="127000"/>
            <a:ext cx="7358062" cy="1300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35717" tIns="35717" rIns="35717" bIns="357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2050" name="Rectangle 2">
            <a:extLst>
              <a:ext uri="{FF2B5EF4-FFF2-40B4-BE49-F238E27FC236}">
                <a16:creationId xmlns:a16="http://schemas.microsoft.com/office/drawing/2014/main" id="{3F221AFF-9060-D8D2-B6D6-A9638B6AD3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93763" y="1427163"/>
            <a:ext cx="7358062" cy="307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35717" tIns="35717" rIns="35717" bIns="357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+mj-lt"/>
          <a:ea typeface="+mj-ea"/>
          <a:cs typeface="+mj-cs"/>
          <a:sym typeface="Gill Sans" panose="020B0502020104020203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anose="020B0502020104020203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anose="020B0502020104020203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anose="020B0502020104020203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anose="020B0502020104020203" pitchFamily="34" charset="0"/>
        </a:defRPr>
      </a:lvl5pPr>
      <a:lvl6pPr marL="321457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642915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964372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285829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552450" indent="-401638" algn="l" rtl="0" eaLnBrk="0" fontAlgn="base" hangingPunct="0">
        <a:spcBef>
          <a:spcPts val="1688"/>
        </a:spcBef>
        <a:spcAft>
          <a:spcPct val="0"/>
        </a:spcAft>
        <a:buClr>
          <a:srgbClr val="000000"/>
        </a:buClr>
        <a:buSzPct val="171000"/>
        <a:buFont typeface="Gill Sans" panose="020B0502020104020203" pitchFamily="34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0"/>
        </a:defRPr>
      </a:lvl1pPr>
      <a:lvl2pPr marL="865188" indent="-401638" algn="l" rtl="0" eaLnBrk="0" fontAlgn="base" hangingPunct="0">
        <a:spcBef>
          <a:spcPts val="1688"/>
        </a:spcBef>
        <a:spcAft>
          <a:spcPct val="0"/>
        </a:spcAft>
        <a:buClr>
          <a:srgbClr val="000000"/>
        </a:buClr>
        <a:buSzPct val="171000"/>
        <a:buFont typeface="Gill Sans" panose="020B0502020104020203" pitchFamily="34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0"/>
        </a:defRPr>
      </a:lvl2pPr>
      <a:lvl3pPr marL="1177925" indent="-401638" algn="l" rtl="0" eaLnBrk="0" fontAlgn="base" hangingPunct="0">
        <a:spcBef>
          <a:spcPts val="1688"/>
        </a:spcBef>
        <a:spcAft>
          <a:spcPct val="0"/>
        </a:spcAft>
        <a:buClr>
          <a:srgbClr val="000000"/>
        </a:buClr>
        <a:buSzPct val="171000"/>
        <a:buFont typeface="Gill Sans" panose="020B0502020104020203" pitchFamily="34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0"/>
        </a:defRPr>
      </a:lvl3pPr>
      <a:lvl4pPr marL="1490663" indent="-401638" algn="l" rtl="0" eaLnBrk="0" fontAlgn="base" hangingPunct="0">
        <a:spcBef>
          <a:spcPts val="1688"/>
        </a:spcBef>
        <a:spcAft>
          <a:spcPct val="0"/>
        </a:spcAft>
        <a:buClr>
          <a:srgbClr val="000000"/>
        </a:buClr>
        <a:buSzPct val="171000"/>
        <a:buFont typeface="Gill Sans" panose="020B0502020104020203" pitchFamily="34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0"/>
        </a:defRPr>
      </a:lvl4pPr>
      <a:lvl5pPr marL="1803400" indent="-401638" algn="l" rtl="0" eaLnBrk="0" fontAlgn="base" hangingPunct="0">
        <a:spcBef>
          <a:spcPts val="1688"/>
        </a:spcBef>
        <a:spcAft>
          <a:spcPct val="0"/>
        </a:spcAft>
        <a:buClr>
          <a:srgbClr val="000000"/>
        </a:buClr>
        <a:buSzPct val="171000"/>
        <a:buFont typeface="Gill Sans" panose="020B0502020104020203" pitchFamily="34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0"/>
        </a:defRPr>
      </a:lvl5pPr>
      <a:lvl6pPr marL="2125190" indent="-401822" algn="l" rtl="0" fontAlgn="base">
        <a:spcBef>
          <a:spcPts val="1687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446647" indent="-401822" algn="l" rtl="0" fontAlgn="base">
        <a:spcBef>
          <a:spcPts val="1687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2768105" indent="-401822" algn="l" rtl="0" fontAlgn="base">
        <a:spcBef>
          <a:spcPts val="1687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089562" indent="-401822" algn="l" rtl="0" fontAlgn="base">
        <a:spcBef>
          <a:spcPts val="1687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de-DE"/>
      </a:defPPr>
      <a:lvl1pPr marL="0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5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15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72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8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4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1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65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>
            <a:extLst>
              <a:ext uri="{FF2B5EF4-FFF2-40B4-BE49-F238E27FC236}">
                <a16:creationId xmlns:a16="http://schemas.microsoft.com/office/drawing/2014/main" id="{CF2A1F35-296F-AB27-BC44-5E53A911FE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93763" y="1566863"/>
            <a:ext cx="7358062" cy="200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35717" tIns="35717" rIns="35717" bIns="357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+mj-lt"/>
          <a:ea typeface="+mj-ea"/>
          <a:cs typeface="+mj-cs"/>
          <a:sym typeface="Gill Sans" panose="020B0502020104020203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anose="020B0502020104020203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anose="020B0502020104020203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anose="020B0502020104020203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anose="020B0502020104020203" pitchFamily="34" charset="0"/>
        </a:defRPr>
      </a:lvl5pPr>
      <a:lvl6pPr marL="321457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642915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964372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285829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26988" indent="-26988" algn="ctr" rtl="0" eaLnBrk="0" fontAlgn="base" hangingPunct="0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0"/>
        </a:defRPr>
      </a:lvl1pPr>
      <a:lvl2pPr marL="26988" indent="292100" algn="ctr" rtl="0" eaLnBrk="0" fontAlgn="base" hangingPunct="0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0"/>
        </a:defRPr>
      </a:lvl2pPr>
      <a:lvl3pPr marL="26988" indent="614363" algn="ctr" rtl="0" eaLnBrk="0" fontAlgn="base" hangingPunct="0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0"/>
        </a:defRPr>
      </a:lvl3pPr>
      <a:lvl4pPr marL="26988" indent="935038" algn="ctr" rtl="0" eaLnBrk="0" fontAlgn="base" hangingPunct="0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0"/>
        </a:defRPr>
      </a:lvl4pPr>
      <a:lvl5pPr marL="26988" indent="1257300" algn="ctr" rtl="0" eaLnBrk="0" fontAlgn="base" hangingPunct="0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0"/>
        </a:defRPr>
      </a:lvl5pPr>
      <a:lvl6pPr marL="349362"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670819"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992277"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313734"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de-DE"/>
      </a:defPPr>
      <a:lvl1pPr marL="0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5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15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72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8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4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1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65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>
            <a:extLst>
              <a:ext uri="{FF2B5EF4-FFF2-40B4-BE49-F238E27FC236}">
                <a16:creationId xmlns:a16="http://schemas.microsoft.com/office/drawing/2014/main" id="{4B53FBED-BDC3-D50A-3D57-F27461219F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93763" y="669925"/>
            <a:ext cx="7358062" cy="380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35717" tIns="35717" rIns="35717" bIns="357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ransition/>
  <p:txStyles>
    <p:titleStyle>
      <a:lvl1pPr marL="26988" indent="-26988"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+mj-lt"/>
          <a:ea typeface="+mj-ea"/>
          <a:cs typeface="+mj-cs"/>
          <a:sym typeface="Gill Sans" panose="020B0502020104020203" pitchFamily="34" charset="0"/>
        </a:defRPr>
      </a:lvl1pPr>
      <a:lvl2pPr marL="26988" indent="-26988"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anose="020B0502020104020203" pitchFamily="34" charset="0"/>
        </a:defRPr>
      </a:lvl2pPr>
      <a:lvl3pPr marL="26988" indent="-26988"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anose="020B0502020104020203" pitchFamily="34" charset="0"/>
        </a:defRPr>
      </a:lvl3pPr>
      <a:lvl4pPr marL="26988" indent="-26988"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anose="020B0502020104020203" pitchFamily="34" charset="0"/>
        </a:defRPr>
      </a:lvl4pPr>
      <a:lvl5pPr marL="26988" indent="-26988"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anose="020B0502020104020203" pitchFamily="34" charset="0"/>
        </a:defRPr>
      </a:lvl5pPr>
      <a:lvl6pPr marL="349362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670819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992277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313734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552450" indent="-401638" algn="l" rtl="0" eaLnBrk="0" fontAlgn="base" hangingPunct="0">
        <a:spcBef>
          <a:spcPts val="3375"/>
        </a:spcBef>
        <a:spcAft>
          <a:spcPct val="0"/>
        </a:spcAft>
        <a:buClr>
          <a:srgbClr val="000000"/>
        </a:buClr>
        <a:buSzPct val="171000"/>
        <a:buFont typeface="Gill Sans" panose="020B0502020104020203" pitchFamily="34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0"/>
        </a:defRPr>
      </a:lvl1pPr>
      <a:lvl2pPr marL="865188" indent="-401638" algn="l" rtl="0" eaLnBrk="0" fontAlgn="base" hangingPunct="0">
        <a:spcBef>
          <a:spcPts val="3375"/>
        </a:spcBef>
        <a:spcAft>
          <a:spcPct val="0"/>
        </a:spcAft>
        <a:buClr>
          <a:srgbClr val="000000"/>
        </a:buClr>
        <a:buSzPct val="171000"/>
        <a:buFont typeface="Gill Sans" panose="020B0502020104020203" pitchFamily="34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0"/>
        </a:defRPr>
      </a:lvl2pPr>
      <a:lvl3pPr marL="1177925" indent="-401638" algn="l" rtl="0" eaLnBrk="0" fontAlgn="base" hangingPunct="0">
        <a:spcBef>
          <a:spcPts val="3375"/>
        </a:spcBef>
        <a:spcAft>
          <a:spcPct val="0"/>
        </a:spcAft>
        <a:buClr>
          <a:srgbClr val="000000"/>
        </a:buClr>
        <a:buSzPct val="171000"/>
        <a:buFont typeface="Gill Sans" panose="020B0502020104020203" pitchFamily="34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0"/>
        </a:defRPr>
      </a:lvl3pPr>
      <a:lvl4pPr marL="1490663" indent="-401638" algn="l" rtl="0" eaLnBrk="0" fontAlgn="base" hangingPunct="0">
        <a:spcBef>
          <a:spcPts val="3375"/>
        </a:spcBef>
        <a:spcAft>
          <a:spcPct val="0"/>
        </a:spcAft>
        <a:buClr>
          <a:srgbClr val="000000"/>
        </a:buClr>
        <a:buSzPct val="171000"/>
        <a:buFont typeface="Gill Sans" panose="020B0502020104020203" pitchFamily="34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0"/>
        </a:defRPr>
      </a:lvl4pPr>
      <a:lvl5pPr marL="1803400" indent="-401638" algn="l" rtl="0" eaLnBrk="0" fontAlgn="base" hangingPunct="0">
        <a:spcBef>
          <a:spcPts val="3375"/>
        </a:spcBef>
        <a:spcAft>
          <a:spcPct val="0"/>
        </a:spcAft>
        <a:buClr>
          <a:srgbClr val="000000"/>
        </a:buClr>
        <a:buSzPct val="171000"/>
        <a:buFont typeface="Gill Sans" panose="020B0502020104020203" pitchFamily="34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0"/>
        </a:defRPr>
      </a:lvl5pPr>
      <a:lvl6pPr marL="2125190" indent="-401822" algn="l" rtl="0" fontAlgn="base">
        <a:spcBef>
          <a:spcPts val="3375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446647" indent="-401822" algn="l" rtl="0" fontAlgn="base">
        <a:spcBef>
          <a:spcPts val="3375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2768105" indent="-401822" algn="l" rtl="0" fontAlgn="base">
        <a:spcBef>
          <a:spcPts val="3375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089562" indent="-401822" algn="l" rtl="0" fontAlgn="base">
        <a:spcBef>
          <a:spcPts val="3375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de-DE"/>
      </a:defPPr>
      <a:lvl1pPr marL="0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5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15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72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8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4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1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65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>
            <a:extLst>
              <a:ext uri="{FF2B5EF4-FFF2-40B4-BE49-F238E27FC236}">
                <a16:creationId xmlns:a16="http://schemas.microsoft.com/office/drawing/2014/main" id="{6D4BC910-764A-F8E6-E63C-BC07D1CD05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93763" y="3884613"/>
            <a:ext cx="7358062" cy="89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35717" tIns="35717" rIns="35717" bIns="357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+mj-lt"/>
          <a:ea typeface="+mj-ea"/>
          <a:cs typeface="+mj-cs"/>
          <a:sym typeface="Gill Sans" panose="020B0502020104020203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anose="020B0502020104020203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anose="020B0502020104020203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anose="020B0502020104020203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anose="020B0502020104020203" pitchFamily="34" charset="0"/>
        </a:defRPr>
      </a:lvl5pPr>
      <a:lvl6pPr marL="321457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642915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964372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285829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26988" indent="-26988" algn="ctr" rtl="0" eaLnBrk="0" fontAlgn="base" hangingPunct="0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0"/>
        </a:defRPr>
      </a:lvl1pPr>
      <a:lvl2pPr marL="26988" indent="292100" algn="ctr" rtl="0" eaLnBrk="0" fontAlgn="base" hangingPunct="0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0"/>
        </a:defRPr>
      </a:lvl2pPr>
      <a:lvl3pPr marL="26988" indent="614363" algn="ctr" rtl="0" eaLnBrk="0" fontAlgn="base" hangingPunct="0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0"/>
        </a:defRPr>
      </a:lvl3pPr>
      <a:lvl4pPr marL="26988" indent="935038" algn="ctr" rtl="0" eaLnBrk="0" fontAlgn="base" hangingPunct="0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0"/>
        </a:defRPr>
      </a:lvl4pPr>
      <a:lvl5pPr marL="26988" indent="1257300" algn="ctr" rtl="0" eaLnBrk="0" fontAlgn="base" hangingPunct="0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0"/>
        </a:defRPr>
      </a:lvl5pPr>
      <a:lvl6pPr marL="349362"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670819"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992277"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313734"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de-DE"/>
      </a:defPPr>
      <a:lvl1pPr marL="0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5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15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72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8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4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1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65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>
            <a:extLst>
              <a:ext uri="{FF2B5EF4-FFF2-40B4-BE49-F238E27FC236}">
                <a16:creationId xmlns:a16="http://schemas.microsoft.com/office/drawing/2014/main" id="{E7E5CCED-ED25-EDB2-CEB4-204A13755F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93763" y="3884613"/>
            <a:ext cx="7358062" cy="89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35717" tIns="35717" rIns="35717" bIns="357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+mj-lt"/>
          <a:ea typeface="+mj-ea"/>
          <a:cs typeface="+mj-cs"/>
          <a:sym typeface="Gill Sans" panose="020B0502020104020203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anose="020B0502020104020203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anose="020B0502020104020203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anose="020B0502020104020203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anose="020B0502020104020203" pitchFamily="34" charset="0"/>
        </a:defRPr>
      </a:lvl5pPr>
      <a:lvl6pPr marL="321457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642915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964372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285829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26988" indent="-26988" algn="ctr" rtl="0" eaLnBrk="0" fontAlgn="base" hangingPunct="0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0"/>
        </a:defRPr>
      </a:lvl1pPr>
      <a:lvl2pPr marL="26988" indent="292100" algn="ctr" rtl="0" eaLnBrk="0" fontAlgn="base" hangingPunct="0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0"/>
        </a:defRPr>
      </a:lvl2pPr>
      <a:lvl3pPr marL="26988" indent="614363" algn="ctr" rtl="0" eaLnBrk="0" fontAlgn="base" hangingPunct="0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0"/>
        </a:defRPr>
      </a:lvl3pPr>
      <a:lvl4pPr marL="26988" indent="935038" algn="ctr" rtl="0" eaLnBrk="0" fontAlgn="base" hangingPunct="0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0"/>
        </a:defRPr>
      </a:lvl4pPr>
      <a:lvl5pPr marL="26988" indent="1257300" algn="ctr" rtl="0" eaLnBrk="0" fontAlgn="base" hangingPunct="0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0"/>
        </a:defRPr>
      </a:lvl5pPr>
      <a:lvl6pPr marL="349362"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670819"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992277"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313734"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de-DE"/>
      </a:defPPr>
      <a:lvl1pPr marL="0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5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15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72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8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4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1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65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>
            <a:extLst>
              <a:ext uri="{FF2B5EF4-FFF2-40B4-BE49-F238E27FC236}">
                <a16:creationId xmlns:a16="http://schemas.microsoft.com/office/drawing/2014/main" id="{2553D278-A50E-697E-D682-E50E74BDD2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46088" y="2524125"/>
            <a:ext cx="4125912" cy="261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35717" tIns="35717" rIns="35717" bIns="3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  <p:sp>
        <p:nvSpPr>
          <p:cNvPr id="7170" name="Rectangle 2">
            <a:extLst>
              <a:ext uri="{FF2B5EF4-FFF2-40B4-BE49-F238E27FC236}">
                <a16:creationId xmlns:a16="http://schemas.microsoft.com/office/drawing/2014/main" id="{D1D55019-A53E-C479-9E1D-2109FAFB1F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46088" y="0"/>
            <a:ext cx="4125912" cy="2484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35717" tIns="35717" rIns="35717" bIns="35717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+mj-lt"/>
          <a:ea typeface="+mj-ea"/>
          <a:cs typeface="+mj-cs"/>
          <a:sym typeface="Gill Sans" panose="020B0502020104020203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anose="020B0502020104020203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anose="020B0502020104020203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anose="020B0502020104020203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anose="020B0502020104020203" pitchFamily="34" charset="0"/>
        </a:defRPr>
      </a:lvl5pPr>
      <a:lvl6pPr marL="321457" algn="ctr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642915" algn="ctr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964372" algn="ctr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285829" algn="ctr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239713" indent="-239713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0"/>
        </a:defRPr>
      </a:lvl1pPr>
      <a:lvl2pPr marL="522288" indent="-200025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0"/>
        </a:defRPr>
      </a:lvl2pPr>
      <a:lvl3pPr marL="803275" indent="-160338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0"/>
        </a:defRPr>
      </a:lvl3pPr>
      <a:lvl4pPr marL="1123950" indent="-160338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0"/>
        </a:defRPr>
      </a:lvl4pPr>
      <a:lvl5pPr marL="1446213" indent="-160338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0"/>
        </a:defRPr>
      </a:lvl5pPr>
      <a:lvl6pPr marL="321457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642915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964372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285829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de-DE"/>
      </a:defPPr>
      <a:lvl1pPr marL="0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5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15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72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8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4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1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65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>
            <a:extLst>
              <a:ext uri="{FF2B5EF4-FFF2-40B4-BE49-F238E27FC236}">
                <a16:creationId xmlns:a16="http://schemas.microsoft.com/office/drawing/2014/main" id="{127202C8-98AB-10DA-F8F8-EAAD8ED792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46088" y="2524125"/>
            <a:ext cx="4125912" cy="261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35717" tIns="35717" rIns="35717" bIns="3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  <p:sp>
        <p:nvSpPr>
          <p:cNvPr id="8194" name="Rectangle 2">
            <a:extLst>
              <a:ext uri="{FF2B5EF4-FFF2-40B4-BE49-F238E27FC236}">
                <a16:creationId xmlns:a16="http://schemas.microsoft.com/office/drawing/2014/main" id="{D4BB41D3-E122-4115-FC8E-38232F4ADF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46088" y="0"/>
            <a:ext cx="4125912" cy="2484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35717" tIns="35717" rIns="35717" bIns="35717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+mj-lt"/>
          <a:ea typeface="+mj-ea"/>
          <a:cs typeface="+mj-cs"/>
          <a:sym typeface="Gill Sans" panose="020B0502020104020203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anose="020B0502020104020203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anose="020B0502020104020203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anose="020B0502020104020203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anose="020B0502020104020203" pitchFamily="34" charset="0"/>
        </a:defRPr>
      </a:lvl5pPr>
      <a:lvl6pPr marL="321457" algn="ctr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642915" algn="ctr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964372" algn="ctr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285829" algn="ctr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239713" indent="-239713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0"/>
        </a:defRPr>
      </a:lvl1pPr>
      <a:lvl2pPr marL="522288" indent="-200025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0"/>
        </a:defRPr>
      </a:lvl2pPr>
      <a:lvl3pPr marL="803275" indent="-160338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0"/>
        </a:defRPr>
      </a:lvl3pPr>
      <a:lvl4pPr marL="1123950" indent="-160338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0"/>
        </a:defRPr>
      </a:lvl4pPr>
      <a:lvl5pPr marL="1446213" indent="-160338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0"/>
        </a:defRPr>
      </a:lvl5pPr>
      <a:lvl6pPr marL="321457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642915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964372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285829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de-DE"/>
      </a:defPPr>
      <a:lvl1pPr marL="0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5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15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72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8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4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1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65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>
            <a:extLst>
              <a:ext uri="{FF2B5EF4-FFF2-40B4-BE49-F238E27FC236}">
                <a16:creationId xmlns:a16="http://schemas.microsoft.com/office/drawing/2014/main" id="{F825F154-A01C-0029-18E5-F444A866DA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93763" y="133350"/>
            <a:ext cx="7358062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35717" tIns="35717" rIns="35717" bIns="357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+mj-lt"/>
          <a:ea typeface="+mj-ea"/>
          <a:cs typeface="+mj-cs"/>
          <a:sym typeface="Gill Sans" panose="020B0502020104020203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anose="020B0502020104020203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anose="020B0502020104020203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anose="020B0502020104020203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anose="020B0502020104020203" pitchFamily="34" charset="0"/>
        </a:defRPr>
      </a:lvl5pPr>
      <a:lvl6pPr marL="321457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642915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964372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285829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652463" indent="-401638" algn="l" rtl="0" eaLnBrk="0" fontAlgn="base" hangingPunct="0">
        <a:spcBef>
          <a:spcPts val="1688"/>
        </a:spcBef>
        <a:spcAft>
          <a:spcPct val="0"/>
        </a:spcAft>
        <a:buClr>
          <a:srgbClr val="000000"/>
        </a:buClr>
        <a:buSzPct val="171000"/>
        <a:buFont typeface="Gill Sans" panose="020B0502020104020203" pitchFamily="34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0"/>
        </a:defRPr>
      </a:lvl1pPr>
      <a:lvl2pPr marL="965200" indent="-401638" algn="l" rtl="0" eaLnBrk="0" fontAlgn="base" hangingPunct="0">
        <a:spcBef>
          <a:spcPts val="1688"/>
        </a:spcBef>
        <a:spcAft>
          <a:spcPct val="0"/>
        </a:spcAft>
        <a:buClr>
          <a:srgbClr val="000000"/>
        </a:buClr>
        <a:buSzPct val="171000"/>
        <a:buFont typeface="Gill Sans" panose="020B0502020104020203" pitchFamily="34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0"/>
        </a:defRPr>
      </a:lvl2pPr>
      <a:lvl3pPr marL="1277938" indent="-401638" algn="l" rtl="0" eaLnBrk="0" fontAlgn="base" hangingPunct="0">
        <a:spcBef>
          <a:spcPts val="1688"/>
        </a:spcBef>
        <a:spcAft>
          <a:spcPct val="0"/>
        </a:spcAft>
        <a:buClr>
          <a:srgbClr val="000000"/>
        </a:buClr>
        <a:buSzPct val="171000"/>
        <a:buFont typeface="Gill Sans" panose="020B0502020104020203" pitchFamily="34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0"/>
        </a:defRPr>
      </a:lvl3pPr>
      <a:lvl4pPr marL="1589088" indent="-401638" algn="l" rtl="0" eaLnBrk="0" fontAlgn="base" hangingPunct="0">
        <a:spcBef>
          <a:spcPts val="1688"/>
        </a:spcBef>
        <a:spcAft>
          <a:spcPct val="0"/>
        </a:spcAft>
        <a:buClr>
          <a:srgbClr val="000000"/>
        </a:buClr>
        <a:buSzPct val="171000"/>
        <a:buFont typeface="Gill Sans" panose="020B0502020104020203" pitchFamily="34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0"/>
        </a:defRPr>
      </a:lvl4pPr>
      <a:lvl5pPr marL="1901825" indent="-401638" algn="l" rtl="0" eaLnBrk="0" fontAlgn="base" hangingPunct="0">
        <a:spcBef>
          <a:spcPts val="1688"/>
        </a:spcBef>
        <a:spcAft>
          <a:spcPct val="0"/>
        </a:spcAft>
        <a:buClr>
          <a:srgbClr val="000000"/>
        </a:buClr>
        <a:buSzPct val="171000"/>
        <a:buFont typeface="Gill Sans" panose="020B0502020104020203" pitchFamily="34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0"/>
        </a:defRPr>
      </a:lvl5pPr>
      <a:lvl6pPr marL="2224530" indent="-401822" algn="l" rtl="0" fontAlgn="base">
        <a:spcBef>
          <a:spcPts val="1687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545987" indent="-401822" algn="l" rtl="0" fontAlgn="base">
        <a:spcBef>
          <a:spcPts val="1687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2867444" indent="-401822" algn="l" rtl="0" fontAlgn="base">
        <a:spcBef>
          <a:spcPts val="1687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188902" indent="-401822" algn="l" rtl="0" fontAlgn="base">
        <a:spcBef>
          <a:spcPts val="1687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de-DE"/>
      </a:defPPr>
      <a:lvl1pPr marL="0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5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15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72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8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4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1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65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>
            <a:extLst>
              <a:ext uri="{FF2B5EF4-FFF2-40B4-BE49-F238E27FC236}">
                <a16:creationId xmlns:a16="http://schemas.microsoft.com/office/drawing/2014/main" id="{51E7F56D-168A-0C3D-B575-302DE7BD5686}"/>
              </a:ext>
            </a:extLst>
          </p:cNvPr>
          <p:cNvSpPr>
            <a:spLocks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accent1">
              <a:alpha val="1451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800">
                <a:solidFill>
                  <a:srgbClr val="000000"/>
                </a:solidFill>
                <a:latin typeface="Gill Sans" panose="020B0502020104020203" pitchFamily="34" charset="0"/>
                <a:ea typeface="ヒラギノ角ゴ ProN W3" panose="020B0300000000000000" pitchFamily="34" charset="-128"/>
                <a:sym typeface="Gill Sans" panose="020B0502020104020203" pitchFamily="34" charset="0"/>
              </a:defRPr>
            </a:lvl1pPr>
            <a:lvl2pPr marL="742950" indent="-285750" eaLnBrk="0" hangingPunct="0">
              <a:defRPr sz="800">
                <a:solidFill>
                  <a:srgbClr val="000000"/>
                </a:solidFill>
                <a:latin typeface="Gill Sans" panose="020B0502020104020203" pitchFamily="34" charset="0"/>
                <a:ea typeface="ヒラギノ角ゴ ProN W3" panose="020B0300000000000000" pitchFamily="34" charset="-128"/>
                <a:sym typeface="Gill Sans" panose="020B0502020104020203" pitchFamily="34" charset="0"/>
              </a:defRPr>
            </a:lvl2pPr>
            <a:lvl3pPr marL="1143000" indent="-228600" eaLnBrk="0" hangingPunct="0">
              <a:defRPr sz="800">
                <a:solidFill>
                  <a:srgbClr val="000000"/>
                </a:solidFill>
                <a:latin typeface="Gill Sans" panose="020B0502020104020203" pitchFamily="34" charset="0"/>
                <a:ea typeface="ヒラギノ角ゴ ProN W3" panose="020B0300000000000000" pitchFamily="34" charset="-128"/>
                <a:sym typeface="Gill Sans" panose="020B0502020104020203" pitchFamily="34" charset="0"/>
              </a:defRPr>
            </a:lvl3pPr>
            <a:lvl4pPr marL="1600200" indent="-228600" eaLnBrk="0" hangingPunct="0">
              <a:defRPr sz="800">
                <a:solidFill>
                  <a:srgbClr val="000000"/>
                </a:solidFill>
                <a:latin typeface="Gill Sans" panose="020B0502020104020203" pitchFamily="34" charset="0"/>
                <a:ea typeface="ヒラギノ角ゴ ProN W3" panose="020B0300000000000000" pitchFamily="34" charset="-128"/>
                <a:sym typeface="Gill Sans" panose="020B0502020104020203" pitchFamily="34" charset="0"/>
              </a:defRPr>
            </a:lvl4pPr>
            <a:lvl5pPr marL="2057400" indent="-228600" eaLnBrk="0" hangingPunct="0">
              <a:defRPr sz="800">
                <a:solidFill>
                  <a:srgbClr val="000000"/>
                </a:solidFill>
                <a:latin typeface="Gill Sans" panose="020B0502020104020203" pitchFamily="34" charset="0"/>
                <a:ea typeface="ヒラギノ角ゴ ProN W3" panose="020B0300000000000000" pitchFamily="34" charset="-128"/>
                <a:sym typeface="Gill Sans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000000"/>
                </a:solidFill>
                <a:latin typeface="Gill Sans" panose="020B0502020104020203" pitchFamily="34" charset="0"/>
                <a:ea typeface="ヒラギノ角ゴ ProN W3" panose="020B0300000000000000" pitchFamily="34" charset="-128"/>
                <a:sym typeface="Gill Sans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000000"/>
                </a:solidFill>
                <a:latin typeface="Gill Sans" panose="020B0502020104020203" pitchFamily="34" charset="0"/>
                <a:ea typeface="ヒラギノ角ゴ ProN W3" panose="020B0300000000000000" pitchFamily="34" charset="-128"/>
                <a:sym typeface="Gill Sans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000000"/>
                </a:solidFill>
                <a:latin typeface="Gill Sans" panose="020B0502020104020203" pitchFamily="34" charset="0"/>
                <a:ea typeface="ヒラギノ角ゴ ProN W3" panose="020B0300000000000000" pitchFamily="34" charset="-128"/>
                <a:sym typeface="Gill Sans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000000"/>
                </a:solidFill>
                <a:latin typeface="Gill Sans" panose="020B0502020104020203" pitchFamily="34" charset="0"/>
                <a:ea typeface="ヒラギノ角ゴ ProN W3" panose="020B0300000000000000" pitchFamily="34" charset="-128"/>
                <a:sym typeface="Gill Sans" panose="020B0502020104020203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pic>
        <p:nvPicPr>
          <p:cNvPr id="15362" name="Picture 4">
            <a:extLst>
              <a:ext uri="{FF2B5EF4-FFF2-40B4-BE49-F238E27FC236}">
                <a16:creationId xmlns:a16="http://schemas.microsoft.com/office/drawing/2014/main" id="{02540ACC-58D5-109F-0057-6761811BCC36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/>
        </p:blipFill>
        <p:spPr bwMode="auto">
          <a:xfrm rot="21009384">
            <a:off x="4696301" y="-118342"/>
            <a:ext cx="5038133" cy="3353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2">
            <a:extLst>
              <a:ext uri="{FF2B5EF4-FFF2-40B4-BE49-F238E27FC236}">
                <a16:creationId xmlns:a16="http://schemas.microsoft.com/office/drawing/2014/main" id="{ECA32DB9-4B37-978A-CA5F-169549ECD2AD}"/>
              </a:ext>
            </a:extLst>
          </p:cNvPr>
          <p:cNvSpPr>
            <a:spLocks/>
          </p:cNvSpPr>
          <p:nvPr/>
        </p:nvSpPr>
        <p:spPr bwMode="auto">
          <a:xfrm rot="-600000">
            <a:off x="-147638" y="3198813"/>
            <a:ext cx="9794876" cy="2995612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lIns="0" tIns="0" rIns="0" bIns="0"/>
          <a:lstStyle>
            <a:lvl1pPr eaLnBrk="0" hangingPunct="0">
              <a:defRPr sz="800">
                <a:solidFill>
                  <a:srgbClr val="000000"/>
                </a:solidFill>
                <a:latin typeface="Gill Sans" panose="020B0502020104020203" pitchFamily="34" charset="0"/>
                <a:ea typeface="ヒラギノ角ゴ ProN W3" panose="020B0300000000000000" pitchFamily="34" charset="-128"/>
                <a:sym typeface="Gill Sans" panose="020B0502020104020203" pitchFamily="34" charset="0"/>
              </a:defRPr>
            </a:lvl1pPr>
            <a:lvl2pPr marL="742950" indent="-285750" eaLnBrk="0" hangingPunct="0">
              <a:defRPr sz="800">
                <a:solidFill>
                  <a:srgbClr val="000000"/>
                </a:solidFill>
                <a:latin typeface="Gill Sans" panose="020B0502020104020203" pitchFamily="34" charset="0"/>
                <a:ea typeface="ヒラギノ角ゴ ProN W3" panose="020B0300000000000000" pitchFamily="34" charset="-128"/>
                <a:sym typeface="Gill Sans" panose="020B0502020104020203" pitchFamily="34" charset="0"/>
              </a:defRPr>
            </a:lvl2pPr>
            <a:lvl3pPr marL="1143000" indent="-228600" eaLnBrk="0" hangingPunct="0">
              <a:defRPr sz="800">
                <a:solidFill>
                  <a:srgbClr val="000000"/>
                </a:solidFill>
                <a:latin typeface="Gill Sans" panose="020B0502020104020203" pitchFamily="34" charset="0"/>
                <a:ea typeface="ヒラギノ角ゴ ProN W3" panose="020B0300000000000000" pitchFamily="34" charset="-128"/>
                <a:sym typeface="Gill Sans" panose="020B0502020104020203" pitchFamily="34" charset="0"/>
              </a:defRPr>
            </a:lvl3pPr>
            <a:lvl4pPr marL="1600200" indent="-228600" eaLnBrk="0" hangingPunct="0">
              <a:defRPr sz="800">
                <a:solidFill>
                  <a:srgbClr val="000000"/>
                </a:solidFill>
                <a:latin typeface="Gill Sans" panose="020B0502020104020203" pitchFamily="34" charset="0"/>
                <a:ea typeface="ヒラギノ角ゴ ProN W3" panose="020B0300000000000000" pitchFamily="34" charset="-128"/>
                <a:sym typeface="Gill Sans" panose="020B0502020104020203" pitchFamily="34" charset="0"/>
              </a:defRPr>
            </a:lvl4pPr>
            <a:lvl5pPr marL="2057400" indent="-228600" eaLnBrk="0" hangingPunct="0">
              <a:defRPr sz="800">
                <a:solidFill>
                  <a:srgbClr val="000000"/>
                </a:solidFill>
                <a:latin typeface="Gill Sans" panose="020B0502020104020203" pitchFamily="34" charset="0"/>
                <a:ea typeface="ヒラギノ角ゴ ProN W3" panose="020B0300000000000000" pitchFamily="34" charset="-128"/>
                <a:sym typeface="Gill Sans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000000"/>
                </a:solidFill>
                <a:latin typeface="Gill Sans" panose="020B0502020104020203" pitchFamily="34" charset="0"/>
                <a:ea typeface="ヒラギノ角ゴ ProN W3" panose="020B0300000000000000" pitchFamily="34" charset="-128"/>
                <a:sym typeface="Gill Sans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000000"/>
                </a:solidFill>
                <a:latin typeface="Gill Sans" panose="020B0502020104020203" pitchFamily="34" charset="0"/>
                <a:ea typeface="ヒラギノ角ゴ ProN W3" panose="020B0300000000000000" pitchFamily="34" charset="-128"/>
                <a:sym typeface="Gill Sans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000000"/>
                </a:solidFill>
                <a:latin typeface="Gill Sans" panose="020B0502020104020203" pitchFamily="34" charset="0"/>
                <a:ea typeface="ヒラギノ角ゴ ProN W3" panose="020B0300000000000000" pitchFamily="34" charset="-128"/>
                <a:sym typeface="Gill Sans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000000"/>
                </a:solidFill>
                <a:latin typeface="Gill Sans" panose="020B0502020104020203" pitchFamily="34" charset="0"/>
                <a:ea typeface="ヒラギノ角ゴ ProN W3" panose="020B0300000000000000" pitchFamily="34" charset="-128"/>
                <a:sym typeface="Gill Sans" panose="020B0502020104020203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15364" name="Rectangle 5">
            <a:extLst>
              <a:ext uri="{FF2B5EF4-FFF2-40B4-BE49-F238E27FC236}">
                <a16:creationId xmlns:a16="http://schemas.microsoft.com/office/drawing/2014/main" id="{BCEC46E3-0FB9-A1A4-65AC-5BC66E14B862}"/>
              </a:ext>
            </a:extLst>
          </p:cNvPr>
          <p:cNvSpPr>
            <a:spLocks/>
          </p:cNvSpPr>
          <p:nvPr/>
        </p:nvSpPr>
        <p:spPr bwMode="auto">
          <a:xfrm rot="-600000">
            <a:off x="450850" y="1487488"/>
            <a:ext cx="419100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70578" bIns="0" anchor="ctr">
            <a:spAutoFit/>
          </a:bodyPr>
          <a:lstStyle>
            <a:lvl1pPr eaLnBrk="0" hangingPunct="0">
              <a:defRPr sz="800">
                <a:solidFill>
                  <a:srgbClr val="000000"/>
                </a:solidFill>
                <a:latin typeface="Gill Sans" panose="020B0502020104020203" pitchFamily="34" charset="0"/>
                <a:ea typeface="ヒラギノ角ゴ ProN W3" panose="020B0300000000000000" pitchFamily="34" charset="-128"/>
                <a:sym typeface="Gill Sans" panose="020B0502020104020203" pitchFamily="34" charset="0"/>
              </a:defRPr>
            </a:lvl1pPr>
            <a:lvl2pPr marL="742950" indent="-285750" eaLnBrk="0" hangingPunct="0">
              <a:defRPr sz="800">
                <a:solidFill>
                  <a:srgbClr val="000000"/>
                </a:solidFill>
                <a:latin typeface="Gill Sans" panose="020B0502020104020203" pitchFamily="34" charset="0"/>
                <a:ea typeface="ヒラギノ角ゴ ProN W3" panose="020B0300000000000000" pitchFamily="34" charset="-128"/>
                <a:sym typeface="Gill Sans" panose="020B0502020104020203" pitchFamily="34" charset="0"/>
              </a:defRPr>
            </a:lvl2pPr>
            <a:lvl3pPr marL="1143000" indent="-228600" eaLnBrk="0" hangingPunct="0">
              <a:defRPr sz="800">
                <a:solidFill>
                  <a:srgbClr val="000000"/>
                </a:solidFill>
                <a:latin typeface="Gill Sans" panose="020B0502020104020203" pitchFamily="34" charset="0"/>
                <a:ea typeface="ヒラギノ角ゴ ProN W3" panose="020B0300000000000000" pitchFamily="34" charset="-128"/>
                <a:sym typeface="Gill Sans" panose="020B0502020104020203" pitchFamily="34" charset="0"/>
              </a:defRPr>
            </a:lvl3pPr>
            <a:lvl4pPr marL="1600200" indent="-228600" eaLnBrk="0" hangingPunct="0">
              <a:defRPr sz="800">
                <a:solidFill>
                  <a:srgbClr val="000000"/>
                </a:solidFill>
                <a:latin typeface="Gill Sans" panose="020B0502020104020203" pitchFamily="34" charset="0"/>
                <a:ea typeface="ヒラギノ角ゴ ProN W3" panose="020B0300000000000000" pitchFamily="34" charset="-128"/>
                <a:sym typeface="Gill Sans" panose="020B0502020104020203" pitchFamily="34" charset="0"/>
              </a:defRPr>
            </a:lvl4pPr>
            <a:lvl5pPr marL="2057400" indent="-228600" eaLnBrk="0" hangingPunct="0">
              <a:defRPr sz="800">
                <a:solidFill>
                  <a:srgbClr val="000000"/>
                </a:solidFill>
                <a:latin typeface="Gill Sans" panose="020B0502020104020203" pitchFamily="34" charset="0"/>
                <a:ea typeface="ヒラギノ角ゴ ProN W3" panose="020B0300000000000000" pitchFamily="34" charset="-128"/>
                <a:sym typeface="Gill Sans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000000"/>
                </a:solidFill>
                <a:latin typeface="Gill Sans" panose="020B0502020104020203" pitchFamily="34" charset="0"/>
                <a:ea typeface="ヒラギノ角ゴ ProN W3" panose="020B0300000000000000" pitchFamily="34" charset="-128"/>
                <a:sym typeface="Gill Sans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000000"/>
                </a:solidFill>
                <a:latin typeface="Gill Sans" panose="020B0502020104020203" pitchFamily="34" charset="0"/>
                <a:ea typeface="ヒラギノ角ゴ ProN W3" panose="020B0300000000000000" pitchFamily="34" charset="-128"/>
                <a:sym typeface="Gill Sans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000000"/>
                </a:solidFill>
                <a:latin typeface="Gill Sans" panose="020B0502020104020203" pitchFamily="34" charset="0"/>
                <a:ea typeface="ヒラギノ角ゴ ProN W3" panose="020B0300000000000000" pitchFamily="34" charset="-128"/>
                <a:sym typeface="Gill Sans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000000"/>
                </a:solidFill>
                <a:latin typeface="Gill Sans" panose="020B0502020104020203" pitchFamily="34" charset="0"/>
                <a:ea typeface="ヒラギノ角ゴ ProN W3" panose="020B0300000000000000" pitchFamily="34" charset="-128"/>
                <a:sym typeface="Gill Sans" panose="020B0502020104020203" pitchFamily="34" charset="0"/>
              </a:defRPr>
            </a:lvl9pPr>
          </a:lstStyle>
          <a:p>
            <a:pPr eaLnBrk="1" hangingPunct="1">
              <a:lnSpc>
                <a:spcPts val="3863"/>
              </a:lnSpc>
            </a:pPr>
            <a:r>
              <a:rPr lang="en-US" altLang="de-DE" sz="3900" b="1">
                <a:solidFill>
                  <a:srgbClr val="55950C"/>
                </a:solidFill>
                <a:latin typeface="Tekton Pro" panose="020F0403020208020904" pitchFamily="34" charset="0"/>
                <a:ea typeface="ヒラギノ角ゴ Pro W3" panose="020B0300000000000000" pitchFamily="34" charset="-128"/>
                <a:sym typeface="Tekton Pro Bold" panose="020F0403020208020904" pitchFamily="34" charset="0"/>
              </a:rPr>
              <a:t>Ein Stipendium </a:t>
            </a:r>
          </a:p>
          <a:p>
            <a:pPr eaLnBrk="1" hangingPunct="1">
              <a:lnSpc>
                <a:spcPts val="3863"/>
              </a:lnSpc>
            </a:pPr>
            <a:r>
              <a:rPr lang="en-US" altLang="de-DE" sz="3900" b="1">
                <a:solidFill>
                  <a:srgbClr val="55950C"/>
                </a:solidFill>
                <a:latin typeface="Tekton Pro" panose="020F0403020208020904" pitchFamily="34" charset="0"/>
                <a:ea typeface="ヒラギノ角ゴ Pro W3" panose="020B0300000000000000" pitchFamily="34" charset="-128"/>
                <a:sym typeface="Tekton Pro Bold" panose="020F0403020208020904" pitchFamily="34" charset="0"/>
              </a:rPr>
              <a:t>             der GDCh…</a:t>
            </a:r>
          </a:p>
        </p:txBody>
      </p:sp>
      <p:pic>
        <p:nvPicPr>
          <p:cNvPr id="15365" name="Picture 6">
            <a:extLst>
              <a:ext uri="{FF2B5EF4-FFF2-40B4-BE49-F238E27FC236}">
                <a16:creationId xmlns:a16="http://schemas.microsoft.com/office/drawing/2014/main" id="{6DEB25D6-74D6-588C-74F6-5993289F9059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68288"/>
            <a:ext cx="2789237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Rectangle 7">
            <a:extLst>
              <a:ext uri="{FF2B5EF4-FFF2-40B4-BE49-F238E27FC236}">
                <a16:creationId xmlns:a16="http://schemas.microsoft.com/office/drawing/2014/main" id="{B26FB391-E487-4BB8-0CB3-EA0E8EB54B4B}"/>
              </a:ext>
            </a:extLst>
          </p:cNvPr>
          <p:cNvSpPr>
            <a:spLocks/>
          </p:cNvSpPr>
          <p:nvPr/>
        </p:nvSpPr>
        <p:spPr bwMode="auto">
          <a:xfrm rot="-600000">
            <a:off x="1163638" y="2514600"/>
            <a:ext cx="4365625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70578" bIns="0" anchor="ctr">
            <a:spAutoFit/>
          </a:bodyPr>
          <a:lstStyle>
            <a:lvl1pPr eaLnBrk="0" hangingPunct="0">
              <a:defRPr sz="800">
                <a:solidFill>
                  <a:srgbClr val="000000"/>
                </a:solidFill>
                <a:latin typeface="Gill Sans" panose="020B0502020104020203" pitchFamily="34" charset="0"/>
                <a:ea typeface="ヒラギノ角ゴ ProN W3" panose="020B0300000000000000" pitchFamily="34" charset="-128"/>
                <a:sym typeface="Gill Sans" panose="020B0502020104020203" pitchFamily="34" charset="0"/>
              </a:defRPr>
            </a:lvl1pPr>
            <a:lvl2pPr marL="742950" indent="-285750" eaLnBrk="0" hangingPunct="0">
              <a:defRPr sz="800">
                <a:solidFill>
                  <a:srgbClr val="000000"/>
                </a:solidFill>
                <a:latin typeface="Gill Sans" panose="020B0502020104020203" pitchFamily="34" charset="0"/>
                <a:ea typeface="ヒラギノ角ゴ ProN W3" panose="020B0300000000000000" pitchFamily="34" charset="-128"/>
                <a:sym typeface="Gill Sans" panose="020B0502020104020203" pitchFamily="34" charset="0"/>
              </a:defRPr>
            </a:lvl2pPr>
            <a:lvl3pPr marL="1143000" indent="-228600" eaLnBrk="0" hangingPunct="0">
              <a:defRPr sz="800">
                <a:solidFill>
                  <a:srgbClr val="000000"/>
                </a:solidFill>
                <a:latin typeface="Gill Sans" panose="020B0502020104020203" pitchFamily="34" charset="0"/>
                <a:ea typeface="ヒラギノ角ゴ ProN W3" panose="020B0300000000000000" pitchFamily="34" charset="-128"/>
                <a:sym typeface="Gill Sans" panose="020B0502020104020203" pitchFamily="34" charset="0"/>
              </a:defRPr>
            </a:lvl3pPr>
            <a:lvl4pPr marL="1600200" indent="-228600" eaLnBrk="0" hangingPunct="0">
              <a:defRPr sz="800">
                <a:solidFill>
                  <a:srgbClr val="000000"/>
                </a:solidFill>
                <a:latin typeface="Gill Sans" panose="020B0502020104020203" pitchFamily="34" charset="0"/>
                <a:ea typeface="ヒラギノ角ゴ ProN W3" panose="020B0300000000000000" pitchFamily="34" charset="-128"/>
                <a:sym typeface="Gill Sans" panose="020B0502020104020203" pitchFamily="34" charset="0"/>
              </a:defRPr>
            </a:lvl4pPr>
            <a:lvl5pPr marL="2057400" indent="-228600" eaLnBrk="0" hangingPunct="0">
              <a:defRPr sz="800">
                <a:solidFill>
                  <a:srgbClr val="000000"/>
                </a:solidFill>
                <a:latin typeface="Gill Sans" panose="020B0502020104020203" pitchFamily="34" charset="0"/>
                <a:ea typeface="ヒラギノ角ゴ ProN W3" panose="020B0300000000000000" pitchFamily="34" charset="-128"/>
                <a:sym typeface="Gill Sans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000000"/>
                </a:solidFill>
                <a:latin typeface="Gill Sans" panose="020B0502020104020203" pitchFamily="34" charset="0"/>
                <a:ea typeface="ヒラギノ角ゴ ProN W3" panose="020B0300000000000000" pitchFamily="34" charset="-128"/>
                <a:sym typeface="Gill Sans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000000"/>
                </a:solidFill>
                <a:latin typeface="Gill Sans" panose="020B0502020104020203" pitchFamily="34" charset="0"/>
                <a:ea typeface="ヒラギノ角ゴ ProN W3" panose="020B0300000000000000" pitchFamily="34" charset="-128"/>
                <a:sym typeface="Gill Sans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000000"/>
                </a:solidFill>
                <a:latin typeface="Gill Sans" panose="020B0502020104020203" pitchFamily="34" charset="0"/>
                <a:ea typeface="ヒラギノ角ゴ ProN W3" panose="020B0300000000000000" pitchFamily="34" charset="-128"/>
                <a:sym typeface="Gill Sans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000000"/>
                </a:solidFill>
                <a:latin typeface="Gill Sans" panose="020B0502020104020203" pitchFamily="34" charset="0"/>
                <a:ea typeface="ヒラギノ角ゴ ProN W3" panose="020B0300000000000000" pitchFamily="34" charset="-128"/>
                <a:sym typeface="Gill Sans" panose="020B0502020104020203" pitchFamily="34" charset="0"/>
              </a:defRPr>
            </a:lvl9pPr>
          </a:lstStyle>
          <a:p>
            <a:pPr eaLnBrk="1" hangingPunct="1">
              <a:lnSpc>
                <a:spcPts val="3863"/>
              </a:lnSpc>
            </a:pPr>
            <a:r>
              <a:rPr lang="en-US" altLang="de-DE" sz="3900" b="1">
                <a:solidFill>
                  <a:srgbClr val="55950C"/>
                </a:solidFill>
                <a:latin typeface="Tekton Pro" panose="020F0403020208020904" pitchFamily="34" charset="0"/>
                <a:ea typeface="ヒラギノ角ゴ Pro W3" panose="020B0300000000000000" pitchFamily="34" charset="-128"/>
                <a:sym typeface="Tekton Pro Bold" panose="020F0403020208020904" pitchFamily="34" charset="0"/>
              </a:rPr>
              <a:t>bewirb dich auch …</a:t>
            </a:r>
          </a:p>
        </p:txBody>
      </p:sp>
      <p:sp>
        <p:nvSpPr>
          <p:cNvPr id="15367" name="Rectangle 8">
            <a:extLst>
              <a:ext uri="{FF2B5EF4-FFF2-40B4-BE49-F238E27FC236}">
                <a16:creationId xmlns:a16="http://schemas.microsoft.com/office/drawing/2014/main" id="{8DC7FD17-00EC-BA24-C82F-22522ED45CE1}"/>
              </a:ext>
            </a:extLst>
          </p:cNvPr>
          <p:cNvSpPr>
            <a:spLocks/>
          </p:cNvSpPr>
          <p:nvPr/>
        </p:nvSpPr>
        <p:spPr bwMode="auto">
          <a:xfrm rot="-600000">
            <a:off x="1254125" y="2947988"/>
            <a:ext cx="550068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70578" bIns="0" anchor="ctr"/>
          <a:lstStyle>
            <a:lvl1pPr eaLnBrk="0" hangingPunct="0">
              <a:defRPr sz="800">
                <a:solidFill>
                  <a:srgbClr val="000000"/>
                </a:solidFill>
                <a:latin typeface="Gill Sans" panose="020B0502020104020203" pitchFamily="34" charset="0"/>
                <a:ea typeface="ヒラギノ角ゴ ProN W3" panose="020B0300000000000000" pitchFamily="34" charset="-128"/>
                <a:sym typeface="Gill Sans" panose="020B0502020104020203" pitchFamily="34" charset="0"/>
              </a:defRPr>
            </a:lvl1pPr>
            <a:lvl2pPr marL="742950" indent="-285750" eaLnBrk="0" hangingPunct="0">
              <a:defRPr sz="800">
                <a:solidFill>
                  <a:srgbClr val="000000"/>
                </a:solidFill>
                <a:latin typeface="Gill Sans" panose="020B0502020104020203" pitchFamily="34" charset="0"/>
                <a:ea typeface="ヒラギノ角ゴ ProN W3" panose="020B0300000000000000" pitchFamily="34" charset="-128"/>
                <a:sym typeface="Gill Sans" panose="020B0502020104020203" pitchFamily="34" charset="0"/>
              </a:defRPr>
            </a:lvl2pPr>
            <a:lvl3pPr marL="1143000" indent="-228600" eaLnBrk="0" hangingPunct="0">
              <a:defRPr sz="800">
                <a:solidFill>
                  <a:srgbClr val="000000"/>
                </a:solidFill>
                <a:latin typeface="Gill Sans" panose="020B0502020104020203" pitchFamily="34" charset="0"/>
                <a:ea typeface="ヒラギノ角ゴ ProN W3" panose="020B0300000000000000" pitchFamily="34" charset="-128"/>
                <a:sym typeface="Gill Sans" panose="020B0502020104020203" pitchFamily="34" charset="0"/>
              </a:defRPr>
            </a:lvl3pPr>
            <a:lvl4pPr marL="1600200" indent="-228600" eaLnBrk="0" hangingPunct="0">
              <a:defRPr sz="800">
                <a:solidFill>
                  <a:srgbClr val="000000"/>
                </a:solidFill>
                <a:latin typeface="Gill Sans" panose="020B0502020104020203" pitchFamily="34" charset="0"/>
                <a:ea typeface="ヒラギノ角ゴ ProN W3" panose="020B0300000000000000" pitchFamily="34" charset="-128"/>
                <a:sym typeface="Gill Sans" panose="020B0502020104020203" pitchFamily="34" charset="0"/>
              </a:defRPr>
            </a:lvl4pPr>
            <a:lvl5pPr marL="2057400" indent="-228600" eaLnBrk="0" hangingPunct="0">
              <a:defRPr sz="800">
                <a:solidFill>
                  <a:srgbClr val="000000"/>
                </a:solidFill>
                <a:latin typeface="Gill Sans" panose="020B0502020104020203" pitchFamily="34" charset="0"/>
                <a:ea typeface="ヒラギノ角ゴ ProN W3" panose="020B0300000000000000" pitchFamily="34" charset="-128"/>
                <a:sym typeface="Gill Sans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000000"/>
                </a:solidFill>
                <a:latin typeface="Gill Sans" panose="020B0502020104020203" pitchFamily="34" charset="0"/>
                <a:ea typeface="ヒラギノ角ゴ ProN W3" panose="020B0300000000000000" pitchFamily="34" charset="-128"/>
                <a:sym typeface="Gill Sans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000000"/>
                </a:solidFill>
                <a:latin typeface="Gill Sans" panose="020B0502020104020203" pitchFamily="34" charset="0"/>
                <a:ea typeface="ヒラギノ角ゴ ProN W3" panose="020B0300000000000000" pitchFamily="34" charset="-128"/>
                <a:sym typeface="Gill Sans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000000"/>
                </a:solidFill>
                <a:latin typeface="Gill Sans" panose="020B0502020104020203" pitchFamily="34" charset="0"/>
                <a:ea typeface="ヒラギノ角ゴ ProN W3" panose="020B0300000000000000" pitchFamily="34" charset="-128"/>
                <a:sym typeface="Gill Sans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000000"/>
                </a:solidFill>
                <a:latin typeface="Gill Sans" panose="020B0502020104020203" pitchFamily="34" charset="0"/>
                <a:ea typeface="ヒラギノ角ゴ ProN W3" panose="020B0300000000000000" pitchFamily="34" charset="-128"/>
                <a:sym typeface="Gill Sans" panose="020B0502020104020203" pitchFamily="34" charset="0"/>
              </a:defRPr>
            </a:lvl9pPr>
          </a:lstStyle>
          <a:p>
            <a:pPr eaLnBrk="1" hangingPunct="1">
              <a:lnSpc>
                <a:spcPts val="2113"/>
              </a:lnSpc>
            </a:pPr>
            <a:r>
              <a:rPr lang="en-US" altLang="de-DE" sz="2100" b="1">
                <a:solidFill>
                  <a:srgbClr val="55950C"/>
                </a:solidFill>
                <a:latin typeface="Tekton Pro" panose="020F0403020208020904" pitchFamily="34" charset="0"/>
                <a:ea typeface="ヒラギノ角ゴ Pro W3" panose="020B0300000000000000" pitchFamily="34" charset="-128"/>
                <a:sym typeface="Tekton Pro Bold" panose="020F0403020208020904" pitchFamily="34" charset="0"/>
              </a:rPr>
              <a:t>Es locken 300 Euro im Monat</a:t>
            </a:r>
          </a:p>
        </p:txBody>
      </p:sp>
      <p:grpSp>
        <p:nvGrpSpPr>
          <p:cNvPr id="15368" name="Group 11">
            <a:extLst>
              <a:ext uri="{FF2B5EF4-FFF2-40B4-BE49-F238E27FC236}">
                <a16:creationId xmlns:a16="http://schemas.microsoft.com/office/drawing/2014/main" id="{68A58D03-476B-84A3-642D-FDAACE9B393F}"/>
              </a:ext>
            </a:extLst>
          </p:cNvPr>
          <p:cNvGrpSpPr>
            <a:grpSpLocks/>
          </p:cNvGrpSpPr>
          <p:nvPr/>
        </p:nvGrpSpPr>
        <p:grpSpPr bwMode="auto">
          <a:xfrm rot="-600000">
            <a:off x="4779963" y="2351088"/>
            <a:ext cx="5794375" cy="550862"/>
            <a:chOff x="78" y="47"/>
            <a:chExt cx="5190" cy="488"/>
          </a:xfrm>
        </p:grpSpPr>
        <p:sp>
          <p:nvSpPr>
            <p:cNvPr id="15376" name="Rectangle 9">
              <a:extLst>
                <a:ext uri="{FF2B5EF4-FFF2-40B4-BE49-F238E27FC236}">
                  <a16:creationId xmlns:a16="http://schemas.microsoft.com/office/drawing/2014/main" id="{564A3B25-64F4-50BE-7C72-A071910906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" y="47"/>
              <a:ext cx="5152" cy="488"/>
            </a:xfrm>
            <a:prstGeom prst="rect">
              <a:avLst/>
            </a:prstGeom>
            <a:solidFill>
              <a:srgbClr val="AC1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800">
                  <a:solidFill>
                    <a:srgbClr val="000000"/>
                  </a:solidFill>
                  <a:latin typeface="Gill Sans" panose="020B0502020104020203" pitchFamily="34" charset="0"/>
                  <a:ea typeface="ヒラギノ角ゴ ProN W3" panose="020B0300000000000000" pitchFamily="34" charset="-128"/>
                  <a:sym typeface="Gill Sans" panose="020B0502020104020203" pitchFamily="34" charset="0"/>
                </a:defRPr>
              </a:lvl1pPr>
              <a:lvl2pPr marL="742950" indent="-285750" eaLnBrk="0" hangingPunct="0">
                <a:defRPr sz="800">
                  <a:solidFill>
                    <a:srgbClr val="000000"/>
                  </a:solidFill>
                  <a:latin typeface="Gill Sans" panose="020B0502020104020203" pitchFamily="34" charset="0"/>
                  <a:ea typeface="ヒラギノ角ゴ ProN W3" panose="020B0300000000000000" pitchFamily="34" charset="-128"/>
                  <a:sym typeface="Gill Sans" panose="020B0502020104020203" pitchFamily="34" charset="0"/>
                </a:defRPr>
              </a:lvl2pPr>
              <a:lvl3pPr marL="1143000" indent="-228600" eaLnBrk="0" hangingPunct="0">
                <a:defRPr sz="800">
                  <a:solidFill>
                    <a:srgbClr val="000000"/>
                  </a:solidFill>
                  <a:latin typeface="Gill Sans" panose="020B0502020104020203" pitchFamily="34" charset="0"/>
                  <a:ea typeface="ヒラギノ角ゴ ProN W3" panose="020B0300000000000000" pitchFamily="34" charset="-128"/>
                  <a:sym typeface="Gill Sans" panose="020B0502020104020203" pitchFamily="34" charset="0"/>
                </a:defRPr>
              </a:lvl3pPr>
              <a:lvl4pPr marL="1600200" indent="-228600" eaLnBrk="0" hangingPunct="0">
                <a:defRPr sz="800">
                  <a:solidFill>
                    <a:srgbClr val="000000"/>
                  </a:solidFill>
                  <a:latin typeface="Gill Sans" panose="020B0502020104020203" pitchFamily="34" charset="0"/>
                  <a:ea typeface="ヒラギノ角ゴ ProN W3" panose="020B0300000000000000" pitchFamily="34" charset="-128"/>
                  <a:sym typeface="Gill Sans" panose="020B0502020104020203" pitchFamily="34" charset="0"/>
                </a:defRPr>
              </a:lvl4pPr>
              <a:lvl5pPr marL="2057400" indent="-228600" eaLnBrk="0" hangingPunct="0">
                <a:defRPr sz="800">
                  <a:solidFill>
                    <a:srgbClr val="000000"/>
                  </a:solidFill>
                  <a:latin typeface="Gill Sans" panose="020B0502020104020203" pitchFamily="34" charset="0"/>
                  <a:ea typeface="ヒラギノ角ゴ ProN W3" panose="020B0300000000000000" pitchFamily="34" charset="-128"/>
                  <a:sym typeface="Gill Sans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rgbClr val="000000"/>
                  </a:solidFill>
                  <a:latin typeface="Gill Sans" panose="020B0502020104020203" pitchFamily="34" charset="0"/>
                  <a:ea typeface="ヒラギノ角ゴ ProN W3" panose="020B0300000000000000" pitchFamily="34" charset="-128"/>
                  <a:sym typeface="Gill Sans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rgbClr val="000000"/>
                  </a:solidFill>
                  <a:latin typeface="Gill Sans" panose="020B0502020104020203" pitchFamily="34" charset="0"/>
                  <a:ea typeface="ヒラギノ角ゴ ProN W3" panose="020B0300000000000000" pitchFamily="34" charset="-128"/>
                  <a:sym typeface="Gill Sans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rgbClr val="000000"/>
                  </a:solidFill>
                  <a:latin typeface="Gill Sans" panose="020B0502020104020203" pitchFamily="34" charset="0"/>
                  <a:ea typeface="ヒラギノ角ゴ ProN W3" panose="020B0300000000000000" pitchFamily="34" charset="-128"/>
                  <a:sym typeface="Gill Sans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rgbClr val="000000"/>
                  </a:solidFill>
                  <a:latin typeface="Gill Sans" panose="020B0502020104020203" pitchFamily="34" charset="0"/>
                  <a:ea typeface="ヒラギノ角ゴ ProN W3" panose="020B0300000000000000" pitchFamily="34" charset="-128"/>
                  <a:sym typeface="Gill Sans" panose="020B0502020104020203" pitchFamily="34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  <p:sp>
          <p:nvSpPr>
            <p:cNvPr id="15377" name="Rectangle 10">
              <a:extLst>
                <a:ext uri="{FF2B5EF4-FFF2-40B4-BE49-F238E27FC236}">
                  <a16:creationId xmlns:a16="http://schemas.microsoft.com/office/drawing/2014/main" id="{13209E35-AB9F-EC0F-029B-891B04302843}"/>
                </a:ext>
              </a:extLst>
            </p:cNvPr>
            <p:cNvSpPr>
              <a:spLocks/>
            </p:cNvSpPr>
            <p:nvPr/>
          </p:nvSpPr>
          <p:spPr bwMode="auto">
            <a:xfrm>
              <a:off x="78" y="81"/>
              <a:ext cx="5152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669290" bIns="0" anchor="ctr"/>
            <a:lstStyle>
              <a:lvl1pPr marL="36513" eaLnBrk="0" hangingPunct="0">
                <a:tabLst>
                  <a:tab pos="1212850" algn="ctr"/>
                  <a:tab pos="1284288" algn="l"/>
                </a:tabLst>
                <a:defRPr sz="800">
                  <a:solidFill>
                    <a:srgbClr val="000000"/>
                  </a:solidFill>
                  <a:latin typeface="Gill Sans" panose="020B0502020104020203" pitchFamily="34" charset="0"/>
                  <a:ea typeface="ヒラギノ角ゴ ProN W3" panose="020B0300000000000000" pitchFamily="34" charset="-128"/>
                  <a:sym typeface="Gill Sans" panose="020B0502020104020203" pitchFamily="34" charset="0"/>
                </a:defRPr>
              </a:lvl1pPr>
              <a:lvl2pPr marL="742950" indent="-285750" eaLnBrk="0" hangingPunct="0">
                <a:tabLst>
                  <a:tab pos="1212850" algn="ctr"/>
                  <a:tab pos="1284288" algn="l"/>
                </a:tabLst>
                <a:defRPr sz="800">
                  <a:solidFill>
                    <a:srgbClr val="000000"/>
                  </a:solidFill>
                  <a:latin typeface="Gill Sans" panose="020B0502020104020203" pitchFamily="34" charset="0"/>
                  <a:ea typeface="ヒラギノ角ゴ ProN W3" panose="020B0300000000000000" pitchFamily="34" charset="-128"/>
                  <a:sym typeface="Gill Sans" panose="020B0502020104020203" pitchFamily="34" charset="0"/>
                </a:defRPr>
              </a:lvl2pPr>
              <a:lvl3pPr marL="1143000" indent="-228600" eaLnBrk="0" hangingPunct="0">
                <a:tabLst>
                  <a:tab pos="1212850" algn="ctr"/>
                  <a:tab pos="1284288" algn="l"/>
                </a:tabLst>
                <a:defRPr sz="800">
                  <a:solidFill>
                    <a:srgbClr val="000000"/>
                  </a:solidFill>
                  <a:latin typeface="Gill Sans" panose="020B0502020104020203" pitchFamily="34" charset="0"/>
                  <a:ea typeface="ヒラギノ角ゴ ProN W3" panose="020B0300000000000000" pitchFamily="34" charset="-128"/>
                  <a:sym typeface="Gill Sans" panose="020B0502020104020203" pitchFamily="34" charset="0"/>
                </a:defRPr>
              </a:lvl3pPr>
              <a:lvl4pPr marL="1600200" indent="-228600" eaLnBrk="0" hangingPunct="0">
                <a:tabLst>
                  <a:tab pos="1212850" algn="ctr"/>
                  <a:tab pos="1284288" algn="l"/>
                </a:tabLst>
                <a:defRPr sz="800">
                  <a:solidFill>
                    <a:srgbClr val="000000"/>
                  </a:solidFill>
                  <a:latin typeface="Gill Sans" panose="020B0502020104020203" pitchFamily="34" charset="0"/>
                  <a:ea typeface="ヒラギノ角ゴ ProN W3" panose="020B0300000000000000" pitchFamily="34" charset="-128"/>
                  <a:sym typeface="Gill Sans" panose="020B0502020104020203" pitchFamily="34" charset="0"/>
                </a:defRPr>
              </a:lvl4pPr>
              <a:lvl5pPr marL="2057400" indent="-228600" eaLnBrk="0" hangingPunct="0">
                <a:tabLst>
                  <a:tab pos="1212850" algn="ctr"/>
                  <a:tab pos="1284288" algn="l"/>
                </a:tabLst>
                <a:defRPr sz="800">
                  <a:solidFill>
                    <a:srgbClr val="000000"/>
                  </a:solidFill>
                  <a:latin typeface="Gill Sans" panose="020B0502020104020203" pitchFamily="34" charset="0"/>
                  <a:ea typeface="ヒラギノ角ゴ ProN W3" panose="020B0300000000000000" pitchFamily="34" charset="-128"/>
                  <a:sym typeface="Gill Sans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212850" algn="ctr"/>
                  <a:tab pos="1284288" algn="l"/>
                </a:tabLst>
                <a:defRPr sz="800">
                  <a:solidFill>
                    <a:srgbClr val="000000"/>
                  </a:solidFill>
                  <a:latin typeface="Gill Sans" panose="020B0502020104020203" pitchFamily="34" charset="0"/>
                  <a:ea typeface="ヒラギノ角ゴ ProN W3" panose="020B0300000000000000" pitchFamily="34" charset="-128"/>
                  <a:sym typeface="Gill Sans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212850" algn="ctr"/>
                  <a:tab pos="1284288" algn="l"/>
                </a:tabLst>
                <a:defRPr sz="800">
                  <a:solidFill>
                    <a:srgbClr val="000000"/>
                  </a:solidFill>
                  <a:latin typeface="Gill Sans" panose="020B0502020104020203" pitchFamily="34" charset="0"/>
                  <a:ea typeface="ヒラギノ角ゴ ProN W3" panose="020B0300000000000000" pitchFamily="34" charset="-128"/>
                  <a:sym typeface="Gill Sans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212850" algn="ctr"/>
                  <a:tab pos="1284288" algn="l"/>
                </a:tabLst>
                <a:defRPr sz="800">
                  <a:solidFill>
                    <a:srgbClr val="000000"/>
                  </a:solidFill>
                  <a:latin typeface="Gill Sans" panose="020B0502020104020203" pitchFamily="34" charset="0"/>
                  <a:ea typeface="ヒラギノ角ゴ ProN W3" panose="020B0300000000000000" pitchFamily="34" charset="-128"/>
                  <a:sym typeface="Gill Sans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212850" algn="ctr"/>
                  <a:tab pos="1284288" algn="l"/>
                </a:tabLst>
                <a:defRPr sz="800">
                  <a:solidFill>
                    <a:srgbClr val="000000"/>
                  </a:solidFill>
                  <a:latin typeface="Gill Sans" panose="020B0502020104020203" pitchFamily="34" charset="0"/>
                  <a:ea typeface="ヒラギノ角ゴ ProN W3" panose="020B0300000000000000" pitchFamily="34" charset="-128"/>
                  <a:sym typeface="Gill Sans" panose="020B0502020104020203" pitchFamily="34" charset="0"/>
                </a:defRPr>
              </a:lvl9pPr>
            </a:lstStyle>
            <a:p>
              <a:pPr eaLnBrk="1" hangingPunct="1">
                <a:lnSpc>
                  <a:spcPts val="1825"/>
                </a:lnSpc>
              </a:pPr>
              <a:r>
                <a:rPr lang="en-US" altLang="de-DE" sz="1500" dirty="0">
                  <a:solidFill>
                    <a:srgbClr val="FFFFFF"/>
                  </a:solidFill>
                  <a:latin typeface="85 Helvetica Heavy" pitchFamily="124" charset="0"/>
                  <a:ea typeface="ヒラギノ角ゴ Pro W3" panose="020B0300000000000000" pitchFamily="34" charset="-128"/>
                  <a:sym typeface="85 Helvetica Heavy" pitchFamily="124" charset="0"/>
                </a:rPr>
                <a:t>  </a:t>
              </a:r>
              <a:r>
                <a:rPr lang="en-US" altLang="de-DE" sz="1500" b="1" dirty="0" err="1">
                  <a:solidFill>
                    <a:srgbClr val="FFFFFF"/>
                  </a:solidFill>
                  <a:latin typeface="Helvetica" pitchFamily="2" charset="0"/>
                  <a:ea typeface="12 pt. Helvetica* 75 Bold   074" panose="02000503000000020004" pitchFamily="2" charset="0"/>
                  <a:cs typeface="12 pt. Helvetica* 75 Bold   074" panose="02000503000000020004" pitchFamily="2" charset="0"/>
                  <a:sym typeface="85 Helvetica Heavy" pitchFamily="124" charset="0"/>
                </a:rPr>
                <a:t>Bewerbungsschluss</a:t>
              </a:r>
              <a:r>
                <a:rPr lang="en-US" altLang="de-DE" sz="1500" b="1" dirty="0">
                  <a:solidFill>
                    <a:srgbClr val="FFFFFF"/>
                  </a:solidFill>
                  <a:latin typeface="Helvetica" pitchFamily="2" charset="0"/>
                  <a:ea typeface="12 pt. Helvetica* 75 Bold   074" panose="02000503000000020004" pitchFamily="2" charset="0"/>
                  <a:cs typeface="12 pt. Helvetica* 75 Bold   074" panose="02000503000000020004" pitchFamily="2" charset="0"/>
                  <a:sym typeface="85 Helvetica Heavy" pitchFamily="124" charset="0"/>
                </a:rPr>
                <a:t> für </a:t>
              </a:r>
              <a:r>
                <a:rPr lang="en-US" altLang="de-DE" sz="1500" b="1" dirty="0" err="1">
                  <a:solidFill>
                    <a:srgbClr val="FFFFFF"/>
                  </a:solidFill>
                  <a:latin typeface="Helvetica" pitchFamily="2" charset="0"/>
                  <a:ea typeface="12 pt. Helvetica* 75 Bold   074" panose="02000503000000020004" pitchFamily="2" charset="0"/>
                  <a:cs typeface="12 pt. Helvetica* 75 Bold   074" panose="02000503000000020004" pitchFamily="2" charset="0"/>
                  <a:sym typeface="85 Helvetica Heavy" pitchFamily="124" charset="0"/>
                </a:rPr>
                <a:t>Studierende</a:t>
              </a:r>
              <a:r>
                <a:rPr lang="en-US" altLang="de-DE" sz="1500" b="1" dirty="0">
                  <a:solidFill>
                    <a:srgbClr val="FFFFFF"/>
                  </a:solidFill>
                  <a:latin typeface="Helvetica" pitchFamily="2" charset="0"/>
                  <a:ea typeface="12 pt. Helvetica* 75 Bold   074" panose="02000503000000020004" pitchFamily="2" charset="0"/>
                  <a:cs typeface="12 pt. Helvetica* 75 Bold   074" panose="02000503000000020004" pitchFamily="2" charset="0"/>
                  <a:sym typeface="85 Helvetica Heavy" pitchFamily="124" charset="0"/>
                </a:rPr>
                <a:t>: </a:t>
              </a:r>
            </a:p>
            <a:p>
              <a:pPr eaLnBrk="1" hangingPunct="1">
                <a:lnSpc>
                  <a:spcPts val="1825"/>
                </a:lnSpc>
              </a:pPr>
              <a:r>
                <a:rPr lang="en-US" altLang="de-DE" sz="1500" b="1" dirty="0">
                  <a:solidFill>
                    <a:srgbClr val="FFFFFF"/>
                  </a:solidFill>
                  <a:latin typeface="Helvetica" pitchFamily="2" charset="0"/>
                  <a:ea typeface="12 pt. Helvetica* 75 Bold   074" panose="02000503000000020004" pitchFamily="2" charset="0"/>
                  <a:cs typeface="12 pt. Helvetica* 75 Bold   074" panose="02000503000000020004" pitchFamily="2" charset="0"/>
                  <a:sym typeface="85 Helvetica Heavy" pitchFamily="124" charset="0"/>
                </a:rPr>
                <a:t>                 1. </a:t>
              </a:r>
              <a:r>
                <a:rPr lang="en-US" altLang="de-DE" sz="1500" b="1" dirty="0" err="1">
                  <a:solidFill>
                    <a:srgbClr val="FFFFFF"/>
                  </a:solidFill>
                  <a:latin typeface="Helvetica" pitchFamily="2" charset="0"/>
                  <a:ea typeface="12 pt. Helvetica* 75 Bold   074" panose="02000503000000020004" pitchFamily="2" charset="0"/>
                  <a:cs typeface="12 pt. Helvetica* 75 Bold   074" panose="02000503000000020004" pitchFamily="2" charset="0"/>
                  <a:sym typeface="85 Helvetica Heavy" pitchFamily="124" charset="0"/>
                </a:rPr>
                <a:t>Februar</a:t>
              </a:r>
              <a:r>
                <a:rPr lang="en-US" altLang="de-DE" sz="1500" b="1" dirty="0">
                  <a:solidFill>
                    <a:srgbClr val="FFFFFF"/>
                  </a:solidFill>
                  <a:latin typeface="Helvetica" pitchFamily="2" charset="0"/>
                  <a:ea typeface="12 pt. Helvetica* 75 Bold   074" panose="02000503000000020004" pitchFamily="2" charset="0"/>
                  <a:cs typeface="12 pt. Helvetica* 75 Bold   074" panose="02000503000000020004" pitchFamily="2" charset="0"/>
                  <a:sym typeface="85 Helvetica Heavy" pitchFamily="124" charset="0"/>
                </a:rPr>
                <a:t> 2023 </a:t>
              </a:r>
            </a:p>
          </p:txBody>
        </p:sp>
      </p:grpSp>
      <p:grpSp>
        <p:nvGrpSpPr>
          <p:cNvPr id="15369" name="Gruppierung 3">
            <a:extLst>
              <a:ext uri="{FF2B5EF4-FFF2-40B4-BE49-F238E27FC236}">
                <a16:creationId xmlns:a16="http://schemas.microsoft.com/office/drawing/2014/main" id="{ED7D00A7-3844-1199-9947-CC91560D9E46}"/>
              </a:ext>
            </a:extLst>
          </p:cNvPr>
          <p:cNvGrpSpPr>
            <a:grpSpLocks/>
          </p:cNvGrpSpPr>
          <p:nvPr/>
        </p:nvGrpSpPr>
        <p:grpSpPr bwMode="auto">
          <a:xfrm rot="-600000">
            <a:off x="2932113" y="3236913"/>
            <a:ext cx="6965950" cy="1624012"/>
            <a:chOff x="3010917" y="3387204"/>
            <a:chExt cx="6966198" cy="1625248"/>
          </a:xfrm>
        </p:grpSpPr>
        <p:sp>
          <p:nvSpPr>
            <p:cNvPr id="15372" name="Rectangle 14">
              <a:extLst>
                <a:ext uri="{FF2B5EF4-FFF2-40B4-BE49-F238E27FC236}">
                  <a16:creationId xmlns:a16="http://schemas.microsoft.com/office/drawing/2014/main" id="{54AF282C-E0F0-D646-A2B1-25F5F268944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0917" y="3387204"/>
              <a:ext cx="5537200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70578" bIns="0" anchor="ctr"/>
            <a:lstStyle>
              <a:lvl1pPr eaLnBrk="0" hangingPunct="0">
                <a:defRPr sz="800">
                  <a:solidFill>
                    <a:srgbClr val="000000"/>
                  </a:solidFill>
                  <a:latin typeface="Gill Sans" panose="020B0502020104020203" pitchFamily="34" charset="0"/>
                  <a:ea typeface="ヒラギノ角ゴ ProN W3" panose="020B0300000000000000" pitchFamily="34" charset="-128"/>
                  <a:sym typeface="Gill Sans" panose="020B0502020104020203" pitchFamily="34" charset="0"/>
                </a:defRPr>
              </a:lvl1pPr>
              <a:lvl2pPr marL="742950" indent="-285750" eaLnBrk="0" hangingPunct="0">
                <a:defRPr sz="800">
                  <a:solidFill>
                    <a:srgbClr val="000000"/>
                  </a:solidFill>
                  <a:latin typeface="Gill Sans" panose="020B0502020104020203" pitchFamily="34" charset="0"/>
                  <a:ea typeface="ヒラギノ角ゴ ProN W3" panose="020B0300000000000000" pitchFamily="34" charset="-128"/>
                  <a:sym typeface="Gill Sans" panose="020B0502020104020203" pitchFamily="34" charset="0"/>
                </a:defRPr>
              </a:lvl2pPr>
              <a:lvl3pPr marL="1143000" indent="-228600" eaLnBrk="0" hangingPunct="0">
                <a:defRPr sz="800">
                  <a:solidFill>
                    <a:srgbClr val="000000"/>
                  </a:solidFill>
                  <a:latin typeface="Gill Sans" panose="020B0502020104020203" pitchFamily="34" charset="0"/>
                  <a:ea typeface="ヒラギノ角ゴ ProN W3" panose="020B0300000000000000" pitchFamily="34" charset="-128"/>
                  <a:sym typeface="Gill Sans" panose="020B0502020104020203" pitchFamily="34" charset="0"/>
                </a:defRPr>
              </a:lvl3pPr>
              <a:lvl4pPr marL="1600200" indent="-228600" eaLnBrk="0" hangingPunct="0">
                <a:defRPr sz="800">
                  <a:solidFill>
                    <a:srgbClr val="000000"/>
                  </a:solidFill>
                  <a:latin typeface="Gill Sans" panose="020B0502020104020203" pitchFamily="34" charset="0"/>
                  <a:ea typeface="ヒラギノ角ゴ ProN W3" panose="020B0300000000000000" pitchFamily="34" charset="-128"/>
                  <a:sym typeface="Gill Sans" panose="020B0502020104020203" pitchFamily="34" charset="0"/>
                </a:defRPr>
              </a:lvl4pPr>
              <a:lvl5pPr marL="2057400" indent="-228600" eaLnBrk="0" hangingPunct="0">
                <a:defRPr sz="800">
                  <a:solidFill>
                    <a:srgbClr val="000000"/>
                  </a:solidFill>
                  <a:latin typeface="Gill Sans" panose="020B0502020104020203" pitchFamily="34" charset="0"/>
                  <a:ea typeface="ヒラギノ角ゴ ProN W3" panose="020B0300000000000000" pitchFamily="34" charset="-128"/>
                  <a:sym typeface="Gill Sans" panose="020B0502020104020203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rgbClr val="000000"/>
                  </a:solidFill>
                  <a:latin typeface="Gill Sans" panose="020B0502020104020203" pitchFamily="34" charset="0"/>
                  <a:ea typeface="ヒラギノ角ゴ ProN W3" panose="020B0300000000000000" pitchFamily="34" charset="-128"/>
                  <a:sym typeface="Gill Sans" panose="020B0502020104020203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rgbClr val="000000"/>
                  </a:solidFill>
                  <a:latin typeface="Gill Sans" panose="020B0502020104020203" pitchFamily="34" charset="0"/>
                  <a:ea typeface="ヒラギノ角ゴ ProN W3" panose="020B0300000000000000" pitchFamily="34" charset="-128"/>
                  <a:sym typeface="Gill Sans" panose="020B0502020104020203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rgbClr val="000000"/>
                  </a:solidFill>
                  <a:latin typeface="Gill Sans" panose="020B0502020104020203" pitchFamily="34" charset="0"/>
                  <a:ea typeface="ヒラギノ角ゴ ProN W3" panose="020B0300000000000000" pitchFamily="34" charset="-128"/>
                  <a:sym typeface="Gill Sans" panose="020B0502020104020203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rgbClr val="000000"/>
                  </a:solidFill>
                  <a:latin typeface="Gill Sans" panose="020B0502020104020203" pitchFamily="34" charset="0"/>
                  <a:ea typeface="ヒラギノ角ゴ ProN W3" panose="020B0300000000000000" pitchFamily="34" charset="-128"/>
                  <a:sym typeface="Gill Sans" panose="020B0502020104020203" pitchFamily="34" charset="0"/>
                </a:defRPr>
              </a:lvl9pPr>
            </a:lstStyle>
            <a:p>
              <a:pPr eaLnBrk="1" hangingPunct="1">
                <a:lnSpc>
                  <a:spcPts val="1263"/>
                </a:lnSpc>
              </a:pPr>
              <a:r>
                <a:rPr lang="en-US" altLang="de-DE" sz="1100" b="1" dirty="0">
                  <a:solidFill>
                    <a:srgbClr val="FFFFFF"/>
                  </a:solidFill>
                  <a:latin typeface="Helvetica" pitchFamily="2" charset="0"/>
                  <a:ea typeface="12 pt. Helvetica* 75 Bold   074" panose="02000503000000020004" pitchFamily="2" charset="0"/>
                  <a:cs typeface="12 pt. Helvetica* 75 Bold   074" panose="02000503000000020004" pitchFamily="2" charset="0"/>
                  <a:sym typeface="85 Helvetica Heavy" pitchFamily="124" charset="0"/>
                </a:rPr>
                <a:t>Ein Stipendium der August-Wilhelm-von-Hofmann-Stiftung der </a:t>
              </a:r>
              <a:r>
                <a:rPr lang="en-US" altLang="de-DE" sz="1100" b="1" dirty="0" err="1">
                  <a:solidFill>
                    <a:srgbClr val="FFFFFF"/>
                  </a:solidFill>
                  <a:latin typeface="Helvetica" pitchFamily="2" charset="0"/>
                  <a:ea typeface="12 pt. Helvetica* 75 Bold   074" panose="02000503000000020004" pitchFamily="2" charset="0"/>
                  <a:cs typeface="12 pt. Helvetica* 75 Bold   074" panose="02000503000000020004" pitchFamily="2" charset="0"/>
                  <a:sym typeface="85 Helvetica Heavy" pitchFamily="124" charset="0"/>
                </a:rPr>
                <a:t>GDCh</a:t>
              </a:r>
              <a:endParaRPr lang="en-US" altLang="de-DE" sz="1100" b="1" dirty="0">
                <a:solidFill>
                  <a:srgbClr val="FFFFFF"/>
                </a:solidFill>
                <a:latin typeface="Helvetica" pitchFamily="2" charset="0"/>
                <a:ea typeface="12 pt. Helvetica* 75 Bold   074" panose="02000503000000020004" pitchFamily="2" charset="0"/>
                <a:cs typeface="12 pt. Helvetica* 75 Bold   074" panose="02000503000000020004" pitchFamily="2" charset="0"/>
                <a:sym typeface="85 Helvetica Heavy" pitchFamily="124" charset="0"/>
              </a:endParaRPr>
            </a:p>
          </p:txBody>
        </p:sp>
        <p:grpSp>
          <p:nvGrpSpPr>
            <p:cNvPr id="15373" name="Gruppierung 1">
              <a:extLst>
                <a:ext uri="{FF2B5EF4-FFF2-40B4-BE49-F238E27FC236}">
                  <a16:creationId xmlns:a16="http://schemas.microsoft.com/office/drawing/2014/main" id="{1FAF4D58-E9CA-2ADD-6B9F-78CAEFDE22C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10917" y="3558208"/>
              <a:ext cx="6966198" cy="1454244"/>
              <a:chOff x="3066425" y="3277706"/>
              <a:chExt cx="6966198" cy="1454244"/>
            </a:xfrm>
          </p:grpSpPr>
          <p:sp>
            <p:nvSpPr>
              <p:cNvPr id="2" name="Rectangle 13">
                <a:extLst>
                  <a:ext uri="{FF2B5EF4-FFF2-40B4-BE49-F238E27FC236}">
                    <a16:creationId xmlns:a16="http://schemas.microsoft.com/office/drawing/2014/main" id="{9BB89058-C2D4-9C6F-16A2-4A85F998CB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61771" y="3277027"/>
                <a:ext cx="4867448" cy="14520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470578" bIns="0">
                <a:spAutoFit/>
              </a:bodyPr>
              <a:lstStyle>
                <a:lvl1pPr indent="-96838" eaLnBrk="0" hangingPunct="0">
                  <a:defRPr sz="800">
                    <a:solidFill>
                      <a:srgbClr val="000000"/>
                    </a:solidFill>
                    <a:latin typeface="Gill Sans" panose="020B0502020104020203" pitchFamily="34" charset="0"/>
                    <a:ea typeface="ヒラギノ角ゴ ProN W3" panose="020B0300000000000000" pitchFamily="34" charset="-128"/>
                    <a:sym typeface="Gill Sans" panose="020B0502020104020203" pitchFamily="34" charset="0"/>
                  </a:defRPr>
                </a:lvl1pPr>
                <a:lvl2pPr marL="742950" indent="-285750" eaLnBrk="0" hangingPunct="0">
                  <a:defRPr sz="800">
                    <a:solidFill>
                      <a:srgbClr val="000000"/>
                    </a:solidFill>
                    <a:latin typeface="Gill Sans" panose="020B0502020104020203" pitchFamily="34" charset="0"/>
                    <a:ea typeface="ヒラギノ角ゴ ProN W3" panose="020B0300000000000000" pitchFamily="34" charset="-128"/>
                    <a:sym typeface="Gill Sans" panose="020B0502020104020203" pitchFamily="34" charset="0"/>
                  </a:defRPr>
                </a:lvl2pPr>
                <a:lvl3pPr marL="1143000" indent="-228600" eaLnBrk="0" hangingPunct="0">
                  <a:defRPr sz="800">
                    <a:solidFill>
                      <a:srgbClr val="000000"/>
                    </a:solidFill>
                    <a:latin typeface="Gill Sans" panose="020B0502020104020203" pitchFamily="34" charset="0"/>
                    <a:ea typeface="ヒラギノ角ゴ ProN W3" panose="020B0300000000000000" pitchFamily="34" charset="-128"/>
                    <a:sym typeface="Gill Sans" panose="020B0502020104020203" pitchFamily="34" charset="0"/>
                  </a:defRPr>
                </a:lvl3pPr>
                <a:lvl4pPr marL="1600200" indent="-228600" eaLnBrk="0" hangingPunct="0">
                  <a:defRPr sz="800">
                    <a:solidFill>
                      <a:srgbClr val="000000"/>
                    </a:solidFill>
                    <a:latin typeface="Gill Sans" panose="020B0502020104020203" pitchFamily="34" charset="0"/>
                    <a:ea typeface="ヒラギノ角ゴ ProN W3" panose="020B0300000000000000" pitchFamily="34" charset="-128"/>
                    <a:sym typeface="Gill Sans" panose="020B0502020104020203" pitchFamily="34" charset="0"/>
                  </a:defRPr>
                </a:lvl4pPr>
                <a:lvl5pPr marL="2057400" indent="-228600" eaLnBrk="0" hangingPunct="0">
                  <a:defRPr sz="800">
                    <a:solidFill>
                      <a:srgbClr val="000000"/>
                    </a:solidFill>
                    <a:latin typeface="Gill Sans" panose="020B0502020104020203" pitchFamily="34" charset="0"/>
                    <a:ea typeface="ヒラギノ角ゴ ProN W3" panose="020B0300000000000000" pitchFamily="34" charset="-128"/>
                    <a:sym typeface="Gill Sans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rgbClr val="000000"/>
                    </a:solidFill>
                    <a:latin typeface="Gill Sans" panose="020B0502020104020203" pitchFamily="34" charset="0"/>
                    <a:ea typeface="ヒラギノ角ゴ ProN W3" panose="020B0300000000000000" pitchFamily="34" charset="-128"/>
                    <a:sym typeface="Gill Sans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rgbClr val="000000"/>
                    </a:solidFill>
                    <a:latin typeface="Gill Sans" panose="020B0502020104020203" pitchFamily="34" charset="0"/>
                    <a:ea typeface="ヒラギノ角ゴ ProN W3" panose="020B0300000000000000" pitchFamily="34" charset="-128"/>
                    <a:sym typeface="Gill Sans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rgbClr val="000000"/>
                    </a:solidFill>
                    <a:latin typeface="Gill Sans" panose="020B0502020104020203" pitchFamily="34" charset="0"/>
                    <a:ea typeface="ヒラギノ角ゴ ProN W3" panose="020B0300000000000000" pitchFamily="34" charset="-128"/>
                    <a:sym typeface="Gill Sans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rgbClr val="000000"/>
                    </a:solidFill>
                    <a:latin typeface="Gill Sans" panose="020B0502020104020203" pitchFamily="34" charset="0"/>
                    <a:ea typeface="ヒラギノ角ゴ ProN W3" panose="020B0300000000000000" pitchFamily="34" charset="-128"/>
                    <a:sym typeface="Gill Sans" panose="020B0502020104020203" pitchFamily="34" charset="0"/>
                  </a:defRPr>
                </a:lvl9pPr>
              </a:lstStyle>
              <a:p>
                <a:pPr eaLnBrk="1" hangingPunct="1"/>
                <a:r>
                  <a:rPr lang="en-US" altLang="de-DE" b="1" dirty="0" err="1">
                    <a:solidFill>
                      <a:schemeClr val="bg1"/>
                    </a:solidFill>
                    <a:latin typeface="Helvetica" pitchFamily="2" charset="0"/>
                    <a:ea typeface="12 pt. Helvetica* 75 Bold   074" panose="02000503000000020004" pitchFamily="2" charset="0"/>
                    <a:cs typeface="12 pt. Helvetica* 75 Bold   074" panose="02000503000000020004" pitchFamily="2" charset="0"/>
                    <a:sym typeface="85 Helvetica Heavy" pitchFamily="124" charset="0"/>
                  </a:rPr>
                  <a:t>Bedingungen</a:t>
                </a:r>
                <a:r>
                  <a:rPr lang="en-US" altLang="de-DE" b="1" dirty="0">
                    <a:solidFill>
                      <a:schemeClr val="bg1"/>
                    </a:solidFill>
                    <a:latin typeface="Helvetica" pitchFamily="2" charset="0"/>
                    <a:ea typeface="12 pt. Helvetica* 75 Bold   074" panose="02000503000000020004" pitchFamily="2" charset="0"/>
                    <a:cs typeface="12 pt. Helvetica* 75 Bold   074" panose="02000503000000020004" pitchFamily="2" charset="0"/>
                    <a:sym typeface="85 Helvetica Heavy" pitchFamily="124" charset="0"/>
                  </a:rPr>
                  <a:t>:</a:t>
                </a:r>
              </a:p>
              <a:p>
                <a:pPr eaLnBrk="1" hangingPunct="1">
                  <a:spcBef>
                    <a:spcPts val="200"/>
                  </a:spcBef>
                  <a:spcAft>
                    <a:spcPts val="300"/>
                  </a:spcAft>
                </a:pPr>
                <a:r>
                  <a:rPr lang="en-US" altLang="de-DE" dirty="0">
                    <a:solidFill>
                      <a:schemeClr val="bg1"/>
                    </a:solidFill>
                    <a:latin typeface="55 Helvetica Roman" pitchFamily="124" charset="0"/>
                    <a:ea typeface="ヒラギノ角ゴ Pro W3" panose="020B0300000000000000" pitchFamily="34" charset="-128"/>
                    <a:sym typeface="55 Helvetica Roman" pitchFamily="124" charset="0"/>
                  </a:rPr>
                  <a:t>• </a:t>
                </a:r>
                <a:r>
                  <a:rPr lang="de-DE" altLang="de-DE" dirty="0">
                    <a:solidFill>
                      <a:schemeClr val="bg1"/>
                    </a:solidFill>
                    <a:latin typeface="55 Helvetica Roman" pitchFamily="124" charset="0"/>
                  </a:rPr>
                  <a:t>Studium der Chemie oder angrenzender im Bachelor-, Diplom- oder </a:t>
                </a:r>
                <a:br>
                  <a:rPr lang="de-DE" altLang="de-DE" dirty="0">
                    <a:solidFill>
                      <a:schemeClr val="bg1"/>
                    </a:solidFill>
                    <a:latin typeface="55 Helvetica Roman" pitchFamily="124" charset="0"/>
                  </a:rPr>
                </a:br>
                <a:r>
                  <a:rPr lang="de-DE" altLang="de-DE" dirty="0">
                    <a:solidFill>
                      <a:schemeClr val="bg1"/>
                    </a:solidFill>
                    <a:latin typeface="55 Helvetica Roman" pitchFamily="124" charset="0"/>
                  </a:rPr>
                  <a:t>   </a:t>
                </a:r>
                <a:r>
                  <a:rPr lang="de-DE" altLang="de-DE" dirty="0">
                    <a:solidFill>
                      <a:srgbClr val="FFFFFF"/>
                    </a:solidFill>
                    <a:latin typeface="55 Helvetica Roman" pitchFamily="124" charset="0"/>
                  </a:rPr>
                  <a:t>Examensstudiengang.</a:t>
                </a:r>
              </a:p>
              <a:p>
                <a:pPr eaLnBrk="1" hangingPunct="1"/>
                <a:r>
                  <a:rPr lang="de-DE" altLang="de-DE" dirty="0">
                    <a:solidFill>
                      <a:srgbClr val="FFFFFF"/>
                    </a:solidFill>
                    <a:latin typeface="55 Helvetica Roman" pitchFamily="124" charset="0"/>
                  </a:rPr>
                  <a:t>• Sehr gute Studienleistungen, Begabung, Engagement und finanzielle Bedürftigkeit.</a:t>
                </a:r>
              </a:p>
              <a:p>
                <a:pPr eaLnBrk="1" hangingPunct="1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de-DE" altLang="de-DE" dirty="0">
                    <a:solidFill>
                      <a:schemeClr val="bg1"/>
                    </a:solidFill>
                    <a:latin typeface="55 Helvetica Roman" pitchFamily="124" charset="0"/>
                  </a:rPr>
                  <a:t>Weitere Informationen, Ausschreibung und Online-Bewerbungsformular unter </a:t>
                </a:r>
                <a:br>
                  <a:rPr lang="de-DE" altLang="de-DE" dirty="0">
                    <a:solidFill>
                      <a:schemeClr val="bg1"/>
                    </a:solidFill>
                    <a:latin typeface="55 Helvetica Roman" pitchFamily="124" charset="0"/>
                  </a:rPr>
                </a:br>
                <a:r>
                  <a:rPr lang="de-DE" altLang="de-DE" dirty="0" err="1">
                    <a:solidFill>
                      <a:schemeClr val="bg1"/>
                    </a:solidFill>
                    <a:latin typeface="75 Helvetica Bold" pitchFamily="124" charset="0"/>
                  </a:rPr>
                  <a:t>www.gdch.de</a:t>
                </a:r>
                <a:r>
                  <a:rPr lang="de-DE" altLang="de-DE" dirty="0">
                    <a:solidFill>
                      <a:schemeClr val="bg1"/>
                    </a:solidFill>
                    <a:latin typeface="75 Helvetica Bold" pitchFamily="124" charset="0"/>
                  </a:rPr>
                  <a:t>/</a:t>
                </a:r>
                <a:r>
                  <a:rPr lang="de-DE" altLang="de-DE" dirty="0" err="1">
                    <a:solidFill>
                      <a:schemeClr val="bg1"/>
                    </a:solidFill>
                    <a:latin typeface="75 Helvetica Bold" pitchFamily="124" charset="0"/>
                  </a:rPr>
                  <a:t>hofmannstiftung</a:t>
                </a:r>
                <a:r>
                  <a:rPr lang="de-DE" altLang="de-DE" dirty="0">
                    <a:solidFill>
                      <a:schemeClr val="bg1"/>
                    </a:solidFill>
                    <a:latin typeface="55 Helvetica Roman" pitchFamily="124" charset="0"/>
                  </a:rPr>
                  <a:t>.</a:t>
                </a:r>
              </a:p>
              <a:p>
                <a:pPr eaLnBrk="1" hangingPunct="1">
                  <a:spcBef>
                    <a:spcPts val="400"/>
                  </a:spcBef>
                </a:pPr>
                <a:r>
                  <a:rPr lang="en-US" altLang="de-DE" b="1" dirty="0" err="1">
                    <a:solidFill>
                      <a:schemeClr val="bg1"/>
                    </a:solidFill>
                    <a:latin typeface="Helvetica" pitchFamily="2" charset="0"/>
                    <a:ea typeface="12 pt. Helvetica* 75 Bold   074" panose="02000503000000020004" pitchFamily="2" charset="0"/>
                    <a:cs typeface="12 pt. Helvetica* 75 Bold   074" panose="02000503000000020004" pitchFamily="2" charset="0"/>
                    <a:sym typeface="85 Helvetica Heavy" pitchFamily="124" charset="0"/>
                  </a:rPr>
                  <a:t>Laufzeit</a:t>
                </a:r>
                <a:r>
                  <a:rPr lang="en-US" altLang="de-DE" b="1" dirty="0">
                    <a:solidFill>
                      <a:schemeClr val="bg1"/>
                    </a:solidFill>
                    <a:latin typeface="Helvetica" pitchFamily="2" charset="0"/>
                    <a:ea typeface="12 pt. Helvetica* 75 Bold   074" panose="02000503000000020004" pitchFamily="2" charset="0"/>
                    <a:cs typeface="12 pt. Helvetica* 75 Bold   074" panose="02000503000000020004" pitchFamily="2" charset="0"/>
                    <a:sym typeface="85 Helvetica Heavy" pitchFamily="124" charset="0"/>
                  </a:rPr>
                  <a:t> des Stipendiums:</a:t>
                </a:r>
                <a:r>
                  <a:rPr lang="en-US" altLang="de-DE" b="1" dirty="0">
                    <a:solidFill>
                      <a:schemeClr val="bg1"/>
                    </a:solidFill>
                    <a:latin typeface="Helvetica" pitchFamily="2" charset="0"/>
                    <a:ea typeface="12 pt. Helvetica* 75 Bold   074" panose="02000503000000020004" pitchFamily="2" charset="0"/>
                    <a:cs typeface="12 pt. Helvetica* 75 Bold   074" panose="02000503000000020004" pitchFamily="2" charset="0"/>
                    <a:sym typeface="55 Helvetica Roman" pitchFamily="124" charset="0"/>
                  </a:rPr>
                  <a:t> 	</a:t>
                </a:r>
              </a:p>
              <a:p>
                <a:pPr eaLnBrk="1" hangingPunct="1">
                  <a:spcAft>
                    <a:spcPts val="600"/>
                  </a:spcAft>
                </a:pPr>
                <a:r>
                  <a:rPr lang="en-US" altLang="de-DE" dirty="0" err="1">
                    <a:solidFill>
                      <a:schemeClr val="bg1"/>
                    </a:solidFill>
                    <a:latin typeface="12 pt Helvetica* 55 Roman   054" pitchFamily="2" charset="0"/>
                    <a:ea typeface="ヒラギノ角ゴ Pro W3" panose="020B0300000000000000" pitchFamily="34" charset="-128"/>
                    <a:sym typeface="55 Helvetica Roman" pitchFamily="124" charset="0"/>
                  </a:rPr>
                  <a:t>Förderung</a:t>
                </a:r>
                <a:r>
                  <a:rPr lang="en-US" altLang="de-DE" dirty="0">
                    <a:solidFill>
                      <a:schemeClr val="bg1"/>
                    </a:solidFill>
                    <a:latin typeface="12 pt Helvetica* 55 Roman   054" pitchFamily="2" charset="0"/>
                    <a:ea typeface="ヒラギノ角ゴ Pro W3" panose="020B0300000000000000" pitchFamily="34" charset="-128"/>
                    <a:sym typeface="55 Helvetica Roman" pitchFamily="124" charset="0"/>
                  </a:rPr>
                  <a:t> in den </a:t>
                </a:r>
                <a:r>
                  <a:rPr lang="en-US" altLang="de-DE" dirty="0" err="1">
                    <a:solidFill>
                      <a:schemeClr val="bg1"/>
                    </a:solidFill>
                    <a:latin typeface="12 pt Helvetica* 55 Roman   054" pitchFamily="2" charset="0"/>
                    <a:ea typeface="ヒラギノ角ゴ Pro W3" panose="020B0300000000000000" pitchFamily="34" charset="-128"/>
                    <a:sym typeface="55 Helvetica Roman" pitchFamily="124" charset="0"/>
                  </a:rPr>
                  <a:t>Semestern</a:t>
                </a:r>
                <a:r>
                  <a:rPr lang="en-US" altLang="de-DE" dirty="0">
                    <a:solidFill>
                      <a:schemeClr val="bg1"/>
                    </a:solidFill>
                    <a:latin typeface="12 pt Helvetica* 55 Roman   054" pitchFamily="2" charset="0"/>
                    <a:ea typeface="ヒラギノ角ゴ Pro W3" panose="020B0300000000000000" pitchFamily="34" charset="-128"/>
                    <a:sym typeface="55 Helvetica Roman" pitchFamily="124" charset="0"/>
                  </a:rPr>
                  <a:t> </a:t>
                </a:r>
                <a:r>
                  <a:rPr lang="en-US" altLang="de-DE" dirty="0" err="1">
                    <a:solidFill>
                      <a:schemeClr val="bg1"/>
                    </a:solidFill>
                    <a:latin typeface="12 pt Helvetica* 55 Roman   054" pitchFamily="2" charset="0"/>
                    <a:ea typeface="ヒラギノ角ゴ Pro W3" panose="020B0300000000000000" pitchFamily="34" charset="-128"/>
                    <a:sym typeface="55 Helvetica Roman" pitchFamily="124" charset="0"/>
                  </a:rPr>
                  <a:t>vier</a:t>
                </a:r>
                <a:r>
                  <a:rPr lang="en-US" altLang="de-DE" dirty="0">
                    <a:solidFill>
                      <a:schemeClr val="bg1"/>
                    </a:solidFill>
                    <a:latin typeface="12 pt Helvetica* 55 Roman   054" pitchFamily="2" charset="0"/>
                    <a:ea typeface="ヒラギノ角ゴ Pro W3" panose="020B0300000000000000" pitchFamily="34" charset="-128"/>
                    <a:sym typeface="55 Helvetica Roman" pitchFamily="124" charset="0"/>
                  </a:rPr>
                  <a:t>, </a:t>
                </a:r>
                <a:r>
                  <a:rPr lang="en-US" altLang="de-DE" dirty="0" err="1">
                    <a:solidFill>
                      <a:schemeClr val="bg1"/>
                    </a:solidFill>
                    <a:latin typeface="12 pt Helvetica* 55 Roman   054" pitchFamily="2" charset="0"/>
                    <a:ea typeface="ヒラギノ角ゴ Pro W3" panose="020B0300000000000000" pitchFamily="34" charset="-128"/>
                    <a:sym typeface="55 Helvetica Roman" pitchFamily="124" charset="0"/>
                  </a:rPr>
                  <a:t>fünf</a:t>
                </a:r>
                <a:r>
                  <a:rPr lang="en-US" altLang="de-DE" dirty="0">
                    <a:solidFill>
                      <a:schemeClr val="bg1"/>
                    </a:solidFill>
                    <a:latin typeface="12 pt Helvetica* 55 Roman   054" pitchFamily="2" charset="0"/>
                    <a:ea typeface="ヒラギノ角ゴ Pro W3" panose="020B0300000000000000" pitchFamily="34" charset="-128"/>
                    <a:sym typeface="55 Helvetica Roman" pitchFamily="124" charset="0"/>
                  </a:rPr>
                  <a:t> und </a:t>
                </a:r>
                <a:r>
                  <a:rPr lang="en-US" altLang="de-DE" dirty="0" err="1">
                    <a:solidFill>
                      <a:schemeClr val="bg1"/>
                    </a:solidFill>
                    <a:latin typeface="12 pt Helvetica* 55 Roman   054" pitchFamily="2" charset="0"/>
                    <a:ea typeface="ヒラギノ角ゴ Pro W3" panose="020B0300000000000000" pitchFamily="34" charset="-128"/>
                    <a:sym typeface="55 Helvetica Roman" pitchFamily="124" charset="0"/>
                  </a:rPr>
                  <a:t>sechs</a:t>
                </a:r>
                <a:r>
                  <a:rPr lang="en-US" altLang="de-DE" dirty="0">
                    <a:solidFill>
                      <a:schemeClr val="bg1"/>
                    </a:solidFill>
                    <a:latin typeface="12 pt Helvetica* 55 Roman   054" pitchFamily="2" charset="0"/>
                    <a:ea typeface="ヒラギノ角ゴ Pro W3" panose="020B0300000000000000" pitchFamily="34" charset="-128"/>
                    <a:sym typeface="55 Helvetica Roman" pitchFamily="124" charset="0"/>
                  </a:rPr>
                  <a:t> für 12 </a:t>
                </a:r>
                <a:r>
                  <a:rPr lang="en-US" altLang="de-DE" dirty="0" err="1">
                    <a:solidFill>
                      <a:schemeClr val="bg1"/>
                    </a:solidFill>
                    <a:latin typeface="12 pt Helvetica* 55 Roman   054" pitchFamily="2" charset="0"/>
                    <a:ea typeface="ヒラギノ角ゴ Pro W3" panose="020B0300000000000000" pitchFamily="34" charset="-128"/>
                    <a:sym typeface="55 Helvetica Roman" pitchFamily="124" charset="0"/>
                  </a:rPr>
                  <a:t>bzw</a:t>
                </a:r>
                <a:r>
                  <a:rPr lang="en-US" altLang="de-DE" dirty="0">
                    <a:solidFill>
                      <a:schemeClr val="bg1"/>
                    </a:solidFill>
                    <a:latin typeface="12 pt Helvetica* 55 Roman   054" pitchFamily="2" charset="0"/>
                    <a:ea typeface="ヒラギノ角ゴ Pro W3" panose="020B0300000000000000" pitchFamily="34" charset="-128"/>
                    <a:sym typeface="55 Helvetica Roman" pitchFamily="124" charset="0"/>
                  </a:rPr>
                  <a:t>. 18 </a:t>
                </a:r>
                <a:r>
                  <a:rPr lang="en-US" altLang="de-DE" dirty="0" err="1">
                    <a:solidFill>
                      <a:schemeClr val="bg1"/>
                    </a:solidFill>
                    <a:latin typeface="12 pt Helvetica* 55 Roman   054" pitchFamily="2" charset="0"/>
                    <a:ea typeface="ヒラギノ角ゴ Pro W3" panose="020B0300000000000000" pitchFamily="34" charset="-128"/>
                    <a:sym typeface="55 Helvetica Roman" pitchFamily="124" charset="0"/>
                  </a:rPr>
                  <a:t>Monate</a:t>
                </a:r>
                <a:r>
                  <a:rPr lang="en-US" altLang="de-DE" dirty="0">
                    <a:solidFill>
                      <a:schemeClr val="bg1"/>
                    </a:solidFill>
                    <a:latin typeface="12 pt Helvetica* 55 Roman   054" pitchFamily="2" charset="0"/>
                    <a:ea typeface="ヒラギノ角ゴ Pro W3" panose="020B0300000000000000" pitchFamily="34" charset="-128"/>
                    <a:sym typeface="55 Helvetica Roman" pitchFamily="124" charset="0"/>
                  </a:rPr>
                  <a:t> ab April 2023</a:t>
                </a:r>
              </a:p>
              <a:p>
                <a:pPr eaLnBrk="1" hangingPunct="1">
                  <a:spcAft>
                    <a:spcPts val="300"/>
                  </a:spcAft>
                </a:pPr>
                <a:r>
                  <a:rPr lang="en-US" altLang="de-DE" dirty="0">
                    <a:solidFill>
                      <a:schemeClr val="bg1"/>
                    </a:solidFill>
                    <a:latin typeface="12 pt Helvetica* 55 Roman   054" pitchFamily="2" charset="0"/>
                    <a:ea typeface="ヒラギノ角ゴ Pro W3" panose="020B0300000000000000" pitchFamily="34" charset="-128"/>
                    <a:sym typeface="55 Helvetica Roman" pitchFamily="124" charset="0"/>
                  </a:rPr>
                  <a:t>Die </a:t>
                </a:r>
                <a:r>
                  <a:rPr lang="en-US" altLang="de-DE" dirty="0" err="1">
                    <a:solidFill>
                      <a:schemeClr val="bg1"/>
                    </a:solidFill>
                    <a:latin typeface="12 pt Helvetica* 55 Roman   054" pitchFamily="2" charset="0"/>
                    <a:ea typeface="ヒラギノ角ゴ Pro W3" panose="020B0300000000000000" pitchFamily="34" charset="-128"/>
                    <a:sym typeface="55 Helvetica Roman" pitchFamily="124" charset="0"/>
                  </a:rPr>
                  <a:t>Bewerbung</a:t>
                </a:r>
                <a:r>
                  <a:rPr lang="en-US" altLang="de-DE" dirty="0">
                    <a:solidFill>
                      <a:schemeClr val="bg1"/>
                    </a:solidFill>
                    <a:latin typeface="12 pt Helvetica* 55 Roman   054" pitchFamily="2" charset="0"/>
                    <a:ea typeface="ヒラギノ角ゴ Pro W3" panose="020B0300000000000000" pitchFamily="34" charset="-128"/>
                    <a:sym typeface="55 Helvetica Roman" pitchFamily="124" charset="0"/>
                  </a:rPr>
                  <a:t> </a:t>
                </a:r>
                <a:r>
                  <a:rPr lang="en-US" altLang="de-DE" dirty="0" err="1">
                    <a:solidFill>
                      <a:schemeClr val="bg1"/>
                    </a:solidFill>
                    <a:latin typeface="12 pt Helvetica* 55 Roman   054" pitchFamily="2" charset="0"/>
                    <a:ea typeface="ヒラギノ角ゴ Pro W3" panose="020B0300000000000000" pitchFamily="34" charset="-128"/>
                    <a:sym typeface="55 Helvetica Roman" pitchFamily="124" charset="0"/>
                  </a:rPr>
                  <a:t>erfolgt</a:t>
                </a:r>
                <a:r>
                  <a:rPr lang="en-US" altLang="de-DE" dirty="0">
                    <a:solidFill>
                      <a:schemeClr val="bg1"/>
                    </a:solidFill>
                    <a:latin typeface="12 pt Helvetica* 55 Roman   054" pitchFamily="2" charset="0"/>
                    <a:ea typeface="ヒラギノ角ゴ Pro W3" panose="020B0300000000000000" pitchFamily="34" charset="-128"/>
                    <a:sym typeface="55 Helvetica Roman" pitchFamily="124" charset="0"/>
                  </a:rPr>
                  <a:t> </a:t>
                </a:r>
                <a:r>
                  <a:rPr lang="en-US" altLang="de-DE" dirty="0" err="1">
                    <a:solidFill>
                      <a:schemeClr val="bg1"/>
                    </a:solidFill>
                    <a:latin typeface="12 pt Helvetica* 55 Roman   054" pitchFamily="2" charset="0"/>
                    <a:ea typeface="ヒラギノ角ゴ Pro W3" panose="020B0300000000000000" pitchFamily="34" charset="-128"/>
                    <a:sym typeface="55 Helvetica Roman" pitchFamily="124" charset="0"/>
                  </a:rPr>
                  <a:t>im</a:t>
                </a:r>
                <a:r>
                  <a:rPr lang="en-US" altLang="de-DE" dirty="0">
                    <a:solidFill>
                      <a:schemeClr val="bg1"/>
                    </a:solidFill>
                    <a:latin typeface="12 pt Helvetica* 55 Roman   054" pitchFamily="2" charset="0"/>
                    <a:ea typeface="ヒラギノ角ゴ Pro W3" panose="020B0300000000000000" pitchFamily="34" charset="-128"/>
                    <a:sym typeface="55 Helvetica Roman" pitchFamily="124" charset="0"/>
                  </a:rPr>
                  <a:t> </a:t>
                </a:r>
                <a:r>
                  <a:rPr lang="en-US" altLang="de-DE" dirty="0" err="1">
                    <a:solidFill>
                      <a:schemeClr val="bg1"/>
                    </a:solidFill>
                    <a:latin typeface="12 pt Helvetica* 55 Roman   054" pitchFamily="2" charset="0"/>
                    <a:ea typeface="ヒラギノ角ゴ Pro W3" panose="020B0300000000000000" pitchFamily="34" charset="-128"/>
                    <a:sym typeface="55 Helvetica Roman" pitchFamily="124" charset="0"/>
                  </a:rPr>
                  <a:t>dritten</a:t>
                </a:r>
                <a:r>
                  <a:rPr lang="en-US" altLang="de-DE" dirty="0">
                    <a:solidFill>
                      <a:schemeClr val="bg1"/>
                    </a:solidFill>
                    <a:latin typeface="12 pt Helvetica* 55 Roman   054" pitchFamily="2" charset="0"/>
                    <a:ea typeface="ヒラギノ角ゴ Pro W3" panose="020B0300000000000000" pitchFamily="34" charset="-128"/>
                    <a:sym typeface="55 Helvetica Roman" pitchFamily="124" charset="0"/>
                  </a:rPr>
                  <a:t> </a:t>
                </a:r>
                <a:r>
                  <a:rPr lang="en-US" altLang="de-DE" dirty="0" err="1">
                    <a:solidFill>
                      <a:schemeClr val="bg1"/>
                    </a:solidFill>
                    <a:latin typeface="12 pt Helvetica* 55 Roman   054" pitchFamily="2" charset="0"/>
                    <a:ea typeface="ヒラギノ角ゴ Pro W3" panose="020B0300000000000000" pitchFamily="34" charset="-128"/>
                    <a:sym typeface="55 Helvetica Roman" pitchFamily="124" charset="0"/>
                  </a:rPr>
                  <a:t>bzw</a:t>
                </a:r>
                <a:r>
                  <a:rPr lang="en-US" altLang="de-DE" dirty="0">
                    <a:solidFill>
                      <a:schemeClr val="bg1"/>
                    </a:solidFill>
                    <a:latin typeface="12 pt Helvetica* 55 Roman   054" pitchFamily="2" charset="0"/>
                    <a:ea typeface="ヒラギノ角ゴ Pro W3" panose="020B0300000000000000" pitchFamily="34" charset="-128"/>
                    <a:sym typeface="55 Helvetica Roman" pitchFamily="124" charset="0"/>
                  </a:rPr>
                  <a:t>. </a:t>
                </a:r>
                <a:r>
                  <a:rPr lang="en-US" altLang="de-DE" dirty="0" err="1">
                    <a:solidFill>
                      <a:schemeClr val="bg1"/>
                    </a:solidFill>
                    <a:latin typeface="12 pt Helvetica* 55 Roman   054" pitchFamily="2" charset="0"/>
                    <a:ea typeface="ヒラギノ角ゴ Pro W3" panose="020B0300000000000000" pitchFamily="34" charset="-128"/>
                    <a:sym typeface="55 Helvetica Roman" pitchFamily="124" charset="0"/>
                  </a:rPr>
                  <a:t>Vierten</a:t>
                </a:r>
                <a:r>
                  <a:rPr lang="en-US" altLang="de-DE" dirty="0">
                    <a:solidFill>
                      <a:schemeClr val="bg1"/>
                    </a:solidFill>
                    <a:latin typeface="12 pt Helvetica* 55 Roman   054" pitchFamily="2" charset="0"/>
                    <a:ea typeface="ヒラギノ角ゴ Pro W3" panose="020B0300000000000000" pitchFamily="34" charset="-128"/>
                    <a:sym typeface="55 Helvetica Roman" pitchFamily="124" charset="0"/>
                  </a:rPr>
                  <a:t> Semester.</a:t>
                </a:r>
              </a:p>
            </p:txBody>
          </p:sp>
          <p:sp>
            <p:nvSpPr>
              <p:cNvPr id="15375" name="Rectangle 15">
                <a:extLst>
                  <a:ext uri="{FF2B5EF4-FFF2-40B4-BE49-F238E27FC236}">
                    <a16:creationId xmlns:a16="http://schemas.microsoft.com/office/drawing/2014/main" id="{ABC05DB3-F357-018D-FF46-7A60A6CEF7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66425" y="3277706"/>
                <a:ext cx="2774950" cy="3150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470578" bIns="0"/>
              <a:lstStyle>
                <a:lvl1pPr eaLnBrk="0" hangingPunct="0">
                  <a:defRPr sz="800">
                    <a:solidFill>
                      <a:srgbClr val="000000"/>
                    </a:solidFill>
                    <a:latin typeface="Gill Sans" panose="020B0502020104020203" pitchFamily="34" charset="0"/>
                    <a:ea typeface="ヒラギノ角ゴ ProN W3" panose="020B0300000000000000" pitchFamily="34" charset="-128"/>
                    <a:sym typeface="Gill Sans" panose="020B0502020104020203" pitchFamily="34" charset="0"/>
                  </a:defRPr>
                </a:lvl1pPr>
                <a:lvl2pPr marL="742950" indent="-285750" eaLnBrk="0" hangingPunct="0">
                  <a:defRPr sz="800">
                    <a:solidFill>
                      <a:srgbClr val="000000"/>
                    </a:solidFill>
                    <a:latin typeface="Gill Sans" panose="020B0502020104020203" pitchFamily="34" charset="0"/>
                    <a:ea typeface="ヒラギノ角ゴ ProN W3" panose="020B0300000000000000" pitchFamily="34" charset="-128"/>
                    <a:sym typeface="Gill Sans" panose="020B0502020104020203" pitchFamily="34" charset="0"/>
                  </a:defRPr>
                </a:lvl2pPr>
                <a:lvl3pPr marL="1143000" indent="-228600" eaLnBrk="0" hangingPunct="0">
                  <a:defRPr sz="800">
                    <a:solidFill>
                      <a:srgbClr val="000000"/>
                    </a:solidFill>
                    <a:latin typeface="Gill Sans" panose="020B0502020104020203" pitchFamily="34" charset="0"/>
                    <a:ea typeface="ヒラギノ角ゴ ProN W3" panose="020B0300000000000000" pitchFamily="34" charset="-128"/>
                    <a:sym typeface="Gill Sans" panose="020B0502020104020203" pitchFamily="34" charset="0"/>
                  </a:defRPr>
                </a:lvl3pPr>
                <a:lvl4pPr marL="1600200" indent="-228600" eaLnBrk="0" hangingPunct="0">
                  <a:defRPr sz="800">
                    <a:solidFill>
                      <a:srgbClr val="000000"/>
                    </a:solidFill>
                    <a:latin typeface="Gill Sans" panose="020B0502020104020203" pitchFamily="34" charset="0"/>
                    <a:ea typeface="ヒラギノ角ゴ ProN W3" panose="020B0300000000000000" pitchFamily="34" charset="-128"/>
                    <a:sym typeface="Gill Sans" panose="020B0502020104020203" pitchFamily="34" charset="0"/>
                  </a:defRPr>
                </a:lvl4pPr>
                <a:lvl5pPr marL="2057400" indent="-228600" eaLnBrk="0" hangingPunct="0">
                  <a:defRPr sz="800">
                    <a:solidFill>
                      <a:srgbClr val="000000"/>
                    </a:solidFill>
                    <a:latin typeface="Gill Sans" panose="020B0502020104020203" pitchFamily="34" charset="0"/>
                    <a:ea typeface="ヒラギノ角ゴ ProN W3" panose="020B0300000000000000" pitchFamily="34" charset="-128"/>
                    <a:sym typeface="Gill Sans" panose="020B0502020104020203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rgbClr val="000000"/>
                    </a:solidFill>
                    <a:latin typeface="Gill Sans" panose="020B0502020104020203" pitchFamily="34" charset="0"/>
                    <a:ea typeface="ヒラギノ角ゴ ProN W3" panose="020B0300000000000000" pitchFamily="34" charset="-128"/>
                    <a:sym typeface="Gill Sans" panose="020B0502020104020203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rgbClr val="000000"/>
                    </a:solidFill>
                    <a:latin typeface="Gill Sans" panose="020B0502020104020203" pitchFamily="34" charset="0"/>
                    <a:ea typeface="ヒラギノ角ゴ ProN W3" panose="020B0300000000000000" pitchFamily="34" charset="-128"/>
                    <a:sym typeface="Gill Sans" panose="020B0502020104020203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rgbClr val="000000"/>
                    </a:solidFill>
                    <a:latin typeface="Gill Sans" panose="020B0502020104020203" pitchFamily="34" charset="0"/>
                    <a:ea typeface="ヒラギノ角ゴ ProN W3" panose="020B0300000000000000" pitchFamily="34" charset="-128"/>
                    <a:sym typeface="Gill Sans" panose="020B0502020104020203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rgbClr val="000000"/>
                    </a:solidFill>
                    <a:latin typeface="Gill Sans" panose="020B0502020104020203" pitchFamily="34" charset="0"/>
                    <a:ea typeface="ヒラギノ角ゴ ProN W3" panose="020B0300000000000000" pitchFamily="34" charset="-128"/>
                    <a:sym typeface="Gill Sans" panose="020B0502020104020203" pitchFamily="34" charset="0"/>
                  </a:defRPr>
                </a:lvl9pPr>
              </a:lstStyle>
              <a:p>
                <a:pPr eaLnBrk="1" hangingPunct="1">
                  <a:lnSpc>
                    <a:spcPts val="1125"/>
                  </a:lnSpc>
                </a:pPr>
                <a:r>
                  <a:rPr lang="en-US" altLang="de-DE">
                    <a:solidFill>
                      <a:srgbClr val="FFFFFF"/>
                    </a:solidFill>
                    <a:latin typeface="55 Helvetica Roman" pitchFamily="124" charset="0"/>
                    <a:ea typeface="ヒラギノ角ゴ Pro W3" panose="020B0300000000000000" pitchFamily="34" charset="-128"/>
                    <a:sym typeface="55 Helvetica Roman" pitchFamily="124" charset="0"/>
                  </a:rPr>
                  <a:t>August Wilhelm von Hofmann (1818-1892), </a:t>
                </a:r>
                <a:br>
                  <a:rPr lang="en-US" altLang="de-DE">
                    <a:solidFill>
                      <a:srgbClr val="FFFFFF"/>
                    </a:solidFill>
                    <a:latin typeface="55 Helvetica Roman" pitchFamily="124" charset="0"/>
                    <a:ea typeface="ヒラギノ角ゴ Pro W3" panose="020B0300000000000000" pitchFamily="34" charset="-128"/>
                    <a:sym typeface="55 Helvetica Roman" pitchFamily="124" charset="0"/>
                  </a:rPr>
                </a:br>
                <a:r>
                  <a:rPr lang="en-US" altLang="de-DE">
                    <a:solidFill>
                      <a:srgbClr val="FFFFFF"/>
                    </a:solidFill>
                    <a:latin typeface="55 Helvetica Roman" pitchFamily="124" charset="0"/>
                    <a:ea typeface="ヒラギノ角ゴ Pro W3" panose="020B0300000000000000" pitchFamily="34" charset="-128"/>
                    <a:sym typeface="55 Helvetica Roman" pitchFamily="124" charset="0"/>
                  </a:rPr>
                  <a:t>Gründungspräsident der </a:t>
                </a:r>
                <a:br>
                  <a:rPr lang="en-US" altLang="de-DE">
                    <a:solidFill>
                      <a:srgbClr val="FFFFFF"/>
                    </a:solidFill>
                    <a:latin typeface="55 Helvetica Roman" pitchFamily="124" charset="0"/>
                    <a:ea typeface="ヒラギノ角ゴ Pro W3" panose="020B0300000000000000" pitchFamily="34" charset="-128"/>
                    <a:sym typeface="55 Helvetica Roman" pitchFamily="124" charset="0"/>
                  </a:rPr>
                </a:br>
                <a:r>
                  <a:rPr lang="en-US" altLang="de-DE">
                    <a:solidFill>
                      <a:srgbClr val="FFFFFF"/>
                    </a:solidFill>
                    <a:latin typeface="55 Helvetica Roman" pitchFamily="124" charset="0"/>
                    <a:ea typeface="ヒラギノ角ゴ Pro W3" panose="020B0300000000000000" pitchFamily="34" charset="-128"/>
                    <a:sym typeface="55 Helvetica Roman" pitchFamily="124" charset="0"/>
                  </a:rPr>
                  <a:t>Deutschen Chemischen Gesellschaft,</a:t>
                </a:r>
              </a:p>
              <a:p>
                <a:pPr eaLnBrk="1" hangingPunct="1">
                  <a:lnSpc>
                    <a:spcPts val="1125"/>
                  </a:lnSpc>
                </a:pPr>
                <a:r>
                  <a:rPr lang="de-DE" altLang="de-DE">
                    <a:solidFill>
                      <a:schemeClr val="bg1"/>
                    </a:solidFill>
                    <a:latin typeface="55 Helvetica Roman" pitchFamily="124" charset="0"/>
                  </a:rPr>
                  <a:t>der Vorgängerorganisation der GDCh.</a:t>
                </a:r>
              </a:p>
            </p:txBody>
          </p:sp>
        </p:grpSp>
      </p:grpSp>
      <p:sp>
        <p:nvSpPr>
          <p:cNvPr id="15370" name="Textfeld 1">
            <a:extLst>
              <a:ext uri="{FF2B5EF4-FFF2-40B4-BE49-F238E27FC236}">
                <a16:creationId xmlns:a16="http://schemas.microsoft.com/office/drawing/2014/main" id="{C95D14C1-B588-E32D-800E-D0EBDC64C40E}"/>
              </a:ext>
            </a:extLst>
          </p:cNvPr>
          <p:cNvSpPr txBox="1">
            <a:spLocks noChangeArrowheads="1"/>
          </p:cNvSpPr>
          <p:nvPr/>
        </p:nvSpPr>
        <p:spPr bwMode="auto">
          <a:xfrm rot="-600000">
            <a:off x="328613" y="3641725"/>
            <a:ext cx="323215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4291" tIns="32146" rIns="64291" bIns="32146">
            <a:spAutoFit/>
          </a:bodyPr>
          <a:lstStyle>
            <a:lvl1pPr eaLnBrk="0" hangingPunct="0">
              <a:defRPr sz="800">
                <a:solidFill>
                  <a:srgbClr val="000000"/>
                </a:solidFill>
                <a:latin typeface="Gill Sans" panose="020B0502020104020203" pitchFamily="34" charset="0"/>
                <a:ea typeface="ヒラギノ角ゴ ProN W3" panose="020B0300000000000000" pitchFamily="34" charset="-128"/>
                <a:sym typeface="Gill Sans" panose="020B0502020104020203" pitchFamily="34" charset="0"/>
              </a:defRPr>
            </a:lvl1pPr>
            <a:lvl2pPr marL="742950" indent="-285750" eaLnBrk="0" hangingPunct="0">
              <a:defRPr sz="800">
                <a:solidFill>
                  <a:srgbClr val="000000"/>
                </a:solidFill>
                <a:latin typeface="Gill Sans" panose="020B0502020104020203" pitchFamily="34" charset="0"/>
                <a:ea typeface="ヒラギノ角ゴ ProN W3" panose="020B0300000000000000" pitchFamily="34" charset="-128"/>
                <a:sym typeface="Gill Sans" panose="020B0502020104020203" pitchFamily="34" charset="0"/>
              </a:defRPr>
            </a:lvl2pPr>
            <a:lvl3pPr marL="1143000" indent="-228600" eaLnBrk="0" hangingPunct="0">
              <a:defRPr sz="800">
                <a:solidFill>
                  <a:srgbClr val="000000"/>
                </a:solidFill>
                <a:latin typeface="Gill Sans" panose="020B0502020104020203" pitchFamily="34" charset="0"/>
                <a:ea typeface="ヒラギノ角ゴ ProN W3" panose="020B0300000000000000" pitchFamily="34" charset="-128"/>
                <a:sym typeface="Gill Sans" panose="020B0502020104020203" pitchFamily="34" charset="0"/>
              </a:defRPr>
            </a:lvl3pPr>
            <a:lvl4pPr marL="1600200" indent="-228600" eaLnBrk="0" hangingPunct="0">
              <a:defRPr sz="800">
                <a:solidFill>
                  <a:srgbClr val="000000"/>
                </a:solidFill>
                <a:latin typeface="Gill Sans" panose="020B0502020104020203" pitchFamily="34" charset="0"/>
                <a:ea typeface="ヒラギノ角ゴ ProN W3" panose="020B0300000000000000" pitchFamily="34" charset="-128"/>
                <a:sym typeface="Gill Sans" panose="020B0502020104020203" pitchFamily="34" charset="0"/>
              </a:defRPr>
            </a:lvl4pPr>
            <a:lvl5pPr marL="2057400" indent="-228600" eaLnBrk="0" hangingPunct="0">
              <a:defRPr sz="800">
                <a:solidFill>
                  <a:srgbClr val="000000"/>
                </a:solidFill>
                <a:latin typeface="Gill Sans" panose="020B0502020104020203" pitchFamily="34" charset="0"/>
                <a:ea typeface="ヒラギノ角ゴ ProN W3" panose="020B0300000000000000" pitchFamily="34" charset="-128"/>
                <a:sym typeface="Gill Sans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000000"/>
                </a:solidFill>
                <a:latin typeface="Gill Sans" panose="020B0502020104020203" pitchFamily="34" charset="0"/>
                <a:ea typeface="ヒラギノ角ゴ ProN W3" panose="020B0300000000000000" pitchFamily="34" charset="-128"/>
                <a:sym typeface="Gill Sans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000000"/>
                </a:solidFill>
                <a:latin typeface="Gill Sans" panose="020B0502020104020203" pitchFamily="34" charset="0"/>
                <a:ea typeface="ヒラギノ角ゴ ProN W3" panose="020B0300000000000000" pitchFamily="34" charset="-128"/>
                <a:sym typeface="Gill Sans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000000"/>
                </a:solidFill>
                <a:latin typeface="Gill Sans" panose="020B0502020104020203" pitchFamily="34" charset="0"/>
                <a:ea typeface="ヒラギノ角ゴ ProN W3" panose="020B0300000000000000" pitchFamily="34" charset="-128"/>
                <a:sym typeface="Gill Sans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000000"/>
                </a:solidFill>
                <a:latin typeface="Gill Sans" panose="020B0502020104020203" pitchFamily="34" charset="0"/>
                <a:ea typeface="ヒラギノ角ゴ ProN W3" panose="020B0300000000000000" pitchFamily="34" charset="-128"/>
                <a:sym typeface="Gill Sans" panose="020B0502020104020203" pitchFamily="34" charset="0"/>
              </a:defRPr>
            </a:lvl9pPr>
          </a:lstStyle>
          <a:p>
            <a:pPr eaLnBrk="1" hangingPunct="1"/>
            <a:r>
              <a:rPr lang="de-DE" altLang="de-DE" sz="1700" dirty="0" err="1">
                <a:solidFill>
                  <a:schemeClr val="bg1"/>
                </a:solidFill>
                <a:latin typeface="65 Helvetica Medium" pitchFamily="124" charset="0"/>
              </a:rPr>
              <a:t>www.gdch.de</a:t>
            </a:r>
            <a:r>
              <a:rPr lang="de-DE" altLang="de-DE" sz="1700" dirty="0">
                <a:solidFill>
                  <a:schemeClr val="bg1"/>
                </a:solidFill>
                <a:latin typeface="65 Helvetica Medium" pitchFamily="124" charset="0"/>
              </a:rPr>
              <a:t>/</a:t>
            </a:r>
            <a:r>
              <a:rPr lang="de-DE" altLang="de-DE" sz="1700" dirty="0" err="1">
                <a:solidFill>
                  <a:schemeClr val="bg1"/>
                </a:solidFill>
                <a:latin typeface="65 Helvetica Medium" pitchFamily="124" charset="0"/>
              </a:rPr>
              <a:t>hofmannstiftung</a:t>
            </a:r>
            <a:endParaRPr lang="de-DE" altLang="de-DE" sz="1700" dirty="0">
              <a:solidFill>
                <a:schemeClr val="bg1"/>
              </a:solidFill>
              <a:latin typeface="65 Helvetica Medium" pitchFamily="124" charset="0"/>
            </a:endParaRPr>
          </a:p>
        </p:txBody>
      </p:sp>
      <p:sp>
        <p:nvSpPr>
          <p:cNvPr id="15371" name="Textfeld 2">
            <a:extLst>
              <a:ext uri="{FF2B5EF4-FFF2-40B4-BE49-F238E27FC236}">
                <a16:creationId xmlns:a16="http://schemas.microsoft.com/office/drawing/2014/main" id="{93A717B6-DBBF-132E-A019-03EDAD976ED6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-1744662" y="1939666"/>
            <a:ext cx="381635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800">
                <a:solidFill>
                  <a:srgbClr val="000000"/>
                </a:solidFill>
                <a:latin typeface="Gill Sans" panose="020B0502020104020203" pitchFamily="34" charset="0"/>
                <a:ea typeface="ヒラギノ角ゴ ProN W3" panose="020B0300000000000000" pitchFamily="34" charset="-128"/>
                <a:sym typeface="Gill Sans" panose="020B0502020104020203" pitchFamily="34" charset="0"/>
              </a:defRPr>
            </a:lvl1pPr>
            <a:lvl2pPr marL="742950" indent="-285750" eaLnBrk="0" hangingPunct="0">
              <a:defRPr sz="800">
                <a:solidFill>
                  <a:srgbClr val="000000"/>
                </a:solidFill>
                <a:latin typeface="Gill Sans" panose="020B0502020104020203" pitchFamily="34" charset="0"/>
                <a:ea typeface="ヒラギノ角ゴ ProN W3" panose="020B0300000000000000" pitchFamily="34" charset="-128"/>
                <a:sym typeface="Gill Sans" panose="020B0502020104020203" pitchFamily="34" charset="0"/>
              </a:defRPr>
            </a:lvl2pPr>
            <a:lvl3pPr marL="1143000" indent="-228600" eaLnBrk="0" hangingPunct="0">
              <a:defRPr sz="800">
                <a:solidFill>
                  <a:srgbClr val="000000"/>
                </a:solidFill>
                <a:latin typeface="Gill Sans" panose="020B0502020104020203" pitchFamily="34" charset="0"/>
                <a:ea typeface="ヒラギノ角ゴ ProN W3" panose="020B0300000000000000" pitchFamily="34" charset="-128"/>
                <a:sym typeface="Gill Sans" panose="020B0502020104020203" pitchFamily="34" charset="0"/>
              </a:defRPr>
            </a:lvl3pPr>
            <a:lvl4pPr marL="1600200" indent="-228600" eaLnBrk="0" hangingPunct="0">
              <a:defRPr sz="800">
                <a:solidFill>
                  <a:srgbClr val="000000"/>
                </a:solidFill>
                <a:latin typeface="Gill Sans" panose="020B0502020104020203" pitchFamily="34" charset="0"/>
                <a:ea typeface="ヒラギノ角ゴ ProN W3" panose="020B0300000000000000" pitchFamily="34" charset="-128"/>
                <a:sym typeface="Gill Sans" panose="020B0502020104020203" pitchFamily="34" charset="0"/>
              </a:defRPr>
            </a:lvl4pPr>
            <a:lvl5pPr marL="2057400" indent="-228600" eaLnBrk="0" hangingPunct="0">
              <a:defRPr sz="800">
                <a:solidFill>
                  <a:srgbClr val="000000"/>
                </a:solidFill>
                <a:latin typeface="Gill Sans" panose="020B0502020104020203" pitchFamily="34" charset="0"/>
                <a:ea typeface="ヒラギノ角ゴ ProN W3" panose="020B0300000000000000" pitchFamily="34" charset="-128"/>
                <a:sym typeface="Gill Sans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000000"/>
                </a:solidFill>
                <a:latin typeface="Gill Sans" panose="020B0502020104020203" pitchFamily="34" charset="0"/>
                <a:ea typeface="ヒラギノ角ゴ ProN W3" panose="020B0300000000000000" pitchFamily="34" charset="-128"/>
                <a:sym typeface="Gill Sans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000000"/>
                </a:solidFill>
                <a:latin typeface="Gill Sans" panose="020B0502020104020203" pitchFamily="34" charset="0"/>
                <a:ea typeface="ヒラギノ角ゴ ProN W3" panose="020B0300000000000000" pitchFamily="34" charset="-128"/>
                <a:sym typeface="Gill Sans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000000"/>
                </a:solidFill>
                <a:latin typeface="Gill Sans" panose="020B0502020104020203" pitchFamily="34" charset="0"/>
                <a:ea typeface="ヒラギノ角ゴ ProN W3" panose="020B0300000000000000" pitchFamily="34" charset="-128"/>
                <a:sym typeface="Gill Sans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000000"/>
                </a:solidFill>
                <a:latin typeface="Gill Sans" panose="020B0502020104020203" pitchFamily="34" charset="0"/>
                <a:ea typeface="ヒラギノ角ゴ ProN W3" panose="020B0300000000000000" pitchFamily="34" charset="-128"/>
                <a:sym typeface="Gill Sans" panose="020B0502020104020203" pitchFamily="34" charset="0"/>
              </a:defRPr>
            </a:lvl9pPr>
          </a:lstStyle>
          <a:p>
            <a:r>
              <a:rPr lang="de-DE" sz="6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Studierende der Universität Köln fotografiert von Annegret von </a:t>
            </a:r>
            <a:r>
              <a:rPr lang="de-DE" sz="600" dirty="0" err="1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Harnier</a:t>
            </a:r>
            <a:r>
              <a:rPr lang="de-DE" sz="6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und </a:t>
            </a:r>
            <a:r>
              <a:rPr lang="de-DE" sz="600" dirty="0" err="1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Marike</a:t>
            </a:r>
            <a:r>
              <a:rPr lang="de-DE" sz="6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de-DE" sz="600" dirty="0" err="1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Balsereit</a:t>
            </a:r>
            <a:r>
              <a:rPr lang="de-DE" sz="6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, Fotostudio </a:t>
            </a:r>
            <a:r>
              <a:rPr lang="de-DE" sz="600" dirty="0" err="1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Balsereit</a:t>
            </a:r>
            <a:r>
              <a:rPr lang="de-DE" sz="6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GmbH </a:t>
            </a:r>
          </a:p>
        </p:txBody>
      </p:sp>
    </p:spTree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Titel &amp; Untertitel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499631"/>
      </a:accent1>
      <a:accent2>
        <a:srgbClr val="333399"/>
      </a:accent2>
      <a:accent3>
        <a:srgbClr val="FFFFFF"/>
      </a:accent3>
      <a:accent4>
        <a:srgbClr val="000000"/>
      </a:accent4>
      <a:accent5>
        <a:srgbClr val="B1C9AD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el &amp; Untertitel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el &amp; Untertite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Leer">
  <a:themeElements>
    <a:clrScheme name="Le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eer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Le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Titel &amp; Aufzählung - Links">
  <a:themeElements>
    <a:clrScheme name="Titel &amp; Aufzählung - Link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el &amp; Aufzählung - Link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el &amp; Aufzählung - Link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Titel &amp; Aufzählung - 2 Spalten">
  <a:themeElements>
    <a:clrScheme name="Titel &amp; Aufzählung - 2 Spalte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el &amp; Aufzählung - 2 Spalte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el &amp; Aufzählung - 2 Spalte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Titel &amp; Aufzählung - Rechts">
  <a:themeElements>
    <a:clrScheme name="Titel &amp; Aufzählung - Rech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el &amp; Aufzählung - Rech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el &amp; Aufzählung - Rech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Titel, Aufzählung &amp; Foto">
  <a:themeElements>
    <a:clrScheme name="Titel, Aufzählung &amp; Fot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el, Aufzählung &amp; Foto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el, Aufzählung &amp; F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el &amp; Aufzählung">
  <a:themeElements>
    <a:clrScheme name="Titel &amp; Aufzählung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el &amp; Aufzählung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el &amp; Aufzählu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itel - Mitte">
  <a:themeElements>
    <a:clrScheme name="Titel - Mit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el - Mitte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el - Mit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Aufzählung">
  <a:themeElements>
    <a:clrScheme name="Aufzählung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ufzählung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Aufzählu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Foto - Horizontal">
  <a:themeElements>
    <a:clrScheme name="Foto - Horizonta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Foto - Horizontal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Foto - Horizont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Foto - Horizontal, Spiegelung">
  <a:themeElements>
    <a:clrScheme name="Foto - Horizontal, Spiegelung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Foto - Horizontal, Spiegelung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Foto - Horizontal, Spiegelu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Foto - Vertikal">
  <a:themeElements>
    <a:clrScheme name="Foto - Vertika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Foto - Vertikal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Foto - Vertik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Foto - Vertikal, Spiegelung">
  <a:themeElements>
    <a:clrScheme name="Foto - Vertikal, Spiegelung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Foto - Vertikal, Spiegelung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Foto - Vertikal, Spiegelu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Titel - Oben">
  <a:themeElements>
    <a:clrScheme name="Titel - Obe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el - Obe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el - Obe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Pages>0</Pages>
  <Words>153</Words>
  <Characters>0</Characters>
  <Application>Microsoft Macintosh PowerPoint</Application>
  <PresentationFormat>Bildschirmpräsentation (16:9)</PresentationFormat>
  <Lines>0</Lines>
  <Paragraphs>18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9</vt:i4>
      </vt:variant>
      <vt:variant>
        <vt:lpstr>Design</vt:lpstr>
      </vt:variant>
      <vt:variant>
        <vt:i4>14</vt:i4>
      </vt:variant>
      <vt:variant>
        <vt:lpstr>Folientitel</vt:lpstr>
      </vt:variant>
      <vt:variant>
        <vt:i4>1</vt:i4>
      </vt:variant>
    </vt:vector>
  </HeadingPairs>
  <TitlesOfParts>
    <vt:vector size="24" baseType="lpstr">
      <vt:lpstr>12 pt Helvetica* 55 Roman   054</vt:lpstr>
      <vt:lpstr>55 Helvetica Roman</vt:lpstr>
      <vt:lpstr>65 Helvetica Medium</vt:lpstr>
      <vt:lpstr>75 Helvetica Bold</vt:lpstr>
      <vt:lpstr>85 Helvetica Heavy</vt:lpstr>
      <vt:lpstr>Gill Sans</vt:lpstr>
      <vt:lpstr>Helvetica</vt:lpstr>
      <vt:lpstr>Roboto Condensed</vt:lpstr>
      <vt:lpstr>Tekton Pro</vt:lpstr>
      <vt:lpstr>Titel &amp; Untertitel</vt:lpstr>
      <vt:lpstr>Titel &amp; Aufzählung</vt:lpstr>
      <vt:lpstr>Titel - Mitte</vt:lpstr>
      <vt:lpstr>Aufzählung</vt:lpstr>
      <vt:lpstr>Foto - Horizontal</vt:lpstr>
      <vt:lpstr>Foto - Horizontal, Spiegelung</vt:lpstr>
      <vt:lpstr>Foto - Vertikal</vt:lpstr>
      <vt:lpstr>Foto - Vertikal, Spiegelung</vt:lpstr>
      <vt:lpstr>Titel - Oben</vt:lpstr>
      <vt:lpstr>Leer</vt:lpstr>
      <vt:lpstr>Titel &amp; Aufzählung - Links</vt:lpstr>
      <vt:lpstr>Titel &amp; Aufzählung - 2 Spalten</vt:lpstr>
      <vt:lpstr>Titel &amp; Aufzählung - Rechts</vt:lpstr>
      <vt:lpstr>Titel, Aufzählung &amp; Foto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subject/>
  <dc:creator/>
  <cp:keywords/>
  <dc:description/>
  <cp:lastModifiedBy>Peter Mück</cp:lastModifiedBy>
  <cp:revision>38</cp:revision>
  <dcterms:modified xsi:type="dcterms:W3CDTF">2022-08-26T11:25:34Z</dcterms:modified>
</cp:coreProperties>
</file>