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5143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3" autoAdjust="0"/>
    <p:restoredTop sz="76720" autoAdjust="0"/>
  </p:normalViewPr>
  <p:slideViewPr>
    <p:cSldViewPr>
      <p:cViewPr varScale="1">
        <p:scale>
          <a:sx n="108" d="100"/>
          <a:sy n="108" d="100"/>
        </p:scale>
        <p:origin x="169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4A9D-1F1A-4FA0-A2D0-FC5A345320FF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37B9-A00F-4C24-90AB-589A8ABA11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37B9-A00F-4C24-90AB-589A8ABA11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8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Titelfoli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" y="1203598"/>
            <a:ext cx="6857999" cy="15050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6858000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1571" y="4803998"/>
            <a:ext cx="852860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321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90718" y="274639"/>
            <a:ext cx="4968552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1419622"/>
            <a:ext cx="6480720" cy="3528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45325" y="4804475"/>
            <a:ext cx="852860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Ch-Foli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718" y="274639"/>
            <a:ext cx="4968552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61A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1571" y="4803998"/>
            <a:ext cx="852860" cy="50357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204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35" y="1275606"/>
            <a:ext cx="6858000" cy="9361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800" dirty="0"/>
              <a:t>Arbeitsgemeinschaft Phosphorchemie</a:t>
            </a:r>
            <a:br>
              <a:rPr lang="de-DE" sz="2800" dirty="0"/>
            </a:br>
            <a:r>
              <a:rPr lang="de-DE" sz="2000" dirty="0">
                <a:solidFill>
                  <a:schemeClr val="tx1"/>
                </a:solidFill>
              </a:rPr>
              <a:t>www.gdch.de/phosphorchemie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6858000" cy="190500"/>
          </a:xfrm>
          <a:prstGeom prst="rect">
            <a:avLst/>
          </a:prstGeom>
          <a:solidFill>
            <a:srgbClr val="61A322"/>
          </a:solidFill>
          <a:ln w="0">
            <a:solidFill>
              <a:srgbClr val="61A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3" name="Gruppieren 2"/>
          <p:cNvGrpSpPr/>
          <p:nvPr/>
        </p:nvGrpSpPr>
        <p:grpSpPr>
          <a:xfrm>
            <a:off x="246888" y="287733"/>
            <a:ext cx="6423893" cy="4595949"/>
            <a:chOff x="217053" y="287733"/>
            <a:chExt cx="6423893" cy="459594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t="16114" b="16212"/>
            <a:stretch/>
          </p:blipFill>
          <p:spPr>
            <a:xfrm>
              <a:off x="217053" y="2234582"/>
              <a:ext cx="6423893" cy="264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53" y="335416"/>
              <a:ext cx="1241043" cy="60608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991" y="287733"/>
              <a:ext cx="1095955" cy="645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3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1A322"/>
        </a:solidFill>
        <a:ln w="0">
          <a:solidFill>
            <a:srgbClr val="61A32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Ch-Präsentationsvorlage-HD.potx" id="{22D41688-F26E-49A2-8B27-0DB6E68DA151}" vid="{E962E082-2695-446B-9CE2-A4E76403D43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GDCh-Präsentationsvorlage-HD</Template>
  <TotalTime>0</TotalTime>
  <Words>5</Words>
  <Application>Microsoft Office PowerPoint</Application>
  <PresentationFormat>Benutzerdefiniert</PresentationFormat>
  <Paragraphs>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Arbeitsgemeinschaft Phosphorchemie www.gdch.de/phosphorchemie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GDCh – ein lebendiges Netzwerk</dc:title>
  <dc:creator>Kniep, Carina (GDCh)</dc:creator>
  <cp:lastModifiedBy>Kniep, Carina (GDCh)</cp:lastModifiedBy>
  <cp:revision>56</cp:revision>
  <dcterms:created xsi:type="dcterms:W3CDTF">2021-05-12T16:33:50Z</dcterms:created>
  <dcterms:modified xsi:type="dcterms:W3CDTF">2021-08-31T16:17:08Z</dcterms:modified>
</cp:coreProperties>
</file>